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5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7328" autoAdjust="0"/>
  </p:normalViewPr>
  <p:slideViewPr>
    <p:cSldViewPr snapToGrid="0" showGuides="1">
      <p:cViewPr varScale="1">
        <p:scale>
          <a:sx n="112" d="100"/>
          <a:sy n="112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Federal Circuit </a:t>
            </a:r>
            <a:r>
              <a:rPr lang="en-US" dirty="0" err="1"/>
              <a:t>En</a:t>
            </a:r>
            <a:r>
              <a:rPr lang="en-US" dirty="0"/>
              <a:t> Banc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Veterans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1982-2021</c:v>
                </c:pt>
                <c:pt idx="1">
                  <c:v>2018-2021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B-4722-A533-D6CFEC56C5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1982-2021</c:v>
                </c:pt>
                <c:pt idx="1">
                  <c:v>2018-2021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B-4722-A533-D6CFEC56C5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181839"/>
        <c:axId val="491188079"/>
        <c:axId val="0"/>
      </c:bar3DChart>
      <c:catAx>
        <c:axId val="49118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88079"/>
        <c:crosses val="autoZero"/>
        <c:auto val="1"/>
        <c:lblAlgn val="ctr"/>
        <c:lblOffset val="100"/>
        <c:noMultiLvlLbl val="0"/>
      </c:catAx>
      <c:valAx>
        <c:axId val="4911880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118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92D50-E112-43EB-9651-31A97016C99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02685-BC02-4E50-86DB-862FEA286900}">
      <dgm:prSet phldrT="[Text]"/>
      <dgm:spPr/>
      <dgm:t>
        <a:bodyPr/>
        <a:lstStyle/>
        <a:p>
          <a:r>
            <a:rPr lang="en-US" dirty="0"/>
            <a:t>Administrative burden</a:t>
          </a:r>
        </a:p>
      </dgm:t>
    </dgm:pt>
    <dgm:pt modelId="{105CBEF7-B261-4563-A3C8-DB6565235884}" type="parTrans" cxnId="{38DFD9BF-FB2E-4815-B803-9FBAD26DB227}">
      <dgm:prSet/>
      <dgm:spPr/>
      <dgm:t>
        <a:bodyPr/>
        <a:lstStyle/>
        <a:p>
          <a:endParaRPr lang="en-US"/>
        </a:p>
      </dgm:t>
    </dgm:pt>
    <dgm:pt modelId="{D65CC4C0-8E2B-4A15-A188-A3103ED36F28}" type="sibTrans" cxnId="{38DFD9BF-FB2E-4815-B803-9FBAD26DB227}">
      <dgm:prSet/>
      <dgm:spPr/>
      <dgm:t>
        <a:bodyPr/>
        <a:lstStyle/>
        <a:p>
          <a:endParaRPr lang="en-US"/>
        </a:p>
      </dgm:t>
    </dgm:pt>
    <dgm:pt modelId="{70B3318C-C2AF-409B-BF80-7DE0FFE429F6}">
      <dgm:prSet phldrT="[Text]"/>
      <dgm:spPr/>
      <dgm:t>
        <a:bodyPr/>
        <a:lstStyle/>
        <a:p>
          <a:r>
            <a:rPr lang="en-US" dirty="0"/>
            <a:t>Legal and factual complexity</a:t>
          </a:r>
        </a:p>
      </dgm:t>
    </dgm:pt>
    <dgm:pt modelId="{C5FBC4A1-EE98-4D50-9F26-AD383B745E07}" type="parTrans" cxnId="{F244E87E-0E7C-4936-95A6-1C8BCCB5F127}">
      <dgm:prSet/>
      <dgm:spPr/>
      <dgm:t>
        <a:bodyPr/>
        <a:lstStyle/>
        <a:p>
          <a:endParaRPr lang="en-US"/>
        </a:p>
      </dgm:t>
    </dgm:pt>
    <dgm:pt modelId="{6D9E076B-3D37-4572-921F-FB0C518AF8C6}" type="sibTrans" cxnId="{F244E87E-0E7C-4936-95A6-1C8BCCB5F127}">
      <dgm:prSet/>
      <dgm:spPr/>
      <dgm:t>
        <a:bodyPr/>
        <a:lstStyle/>
        <a:p>
          <a:endParaRPr lang="en-US"/>
        </a:p>
      </dgm:t>
    </dgm:pt>
    <dgm:pt modelId="{EBF082A7-CF85-4BA2-9205-8DDA37C8B3F3}">
      <dgm:prSet phldrT="[Text]"/>
      <dgm:spPr/>
      <dgm:t>
        <a:bodyPr/>
        <a:lstStyle/>
        <a:p>
          <a:r>
            <a:rPr lang="en-US" dirty="0"/>
            <a:t>Absence of advocates</a:t>
          </a:r>
        </a:p>
      </dgm:t>
    </dgm:pt>
    <dgm:pt modelId="{B6AD61A9-9ED7-425F-A518-80F8E33DAF50}" type="parTrans" cxnId="{EE8FE005-351C-4687-8ABF-9EF18F023EA5}">
      <dgm:prSet/>
      <dgm:spPr/>
      <dgm:t>
        <a:bodyPr/>
        <a:lstStyle/>
        <a:p>
          <a:endParaRPr lang="en-US"/>
        </a:p>
      </dgm:t>
    </dgm:pt>
    <dgm:pt modelId="{3FA67C0D-F443-4D12-99B8-97B53359AF6C}" type="sibTrans" cxnId="{EE8FE005-351C-4687-8ABF-9EF18F023EA5}">
      <dgm:prSet/>
      <dgm:spPr/>
      <dgm:t>
        <a:bodyPr/>
        <a:lstStyle/>
        <a:p>
          <a:endParaRPr lang="en-US"/>
        </a:p>
      </dgm:t>
    </dgm:pt>
    <dgm:pt modelId="{107F3CD3-6AA4-4220-A624-568C85E1BD3C}" type="pres">
      <dgm:prSet presAssocID="{E6592D50-E112-43EB-9651-31A97016C99E}" presName="linear" presStyleCnt="0">
        <dgm:presLayoutVars>
          <dgm:dir/>
          <dgm:animLvl val="lvl"/>
          <dgm:resizeHandles val="exact"/>
        </dgm:presLayoutVars>
      </dgm:prSet>
      <dgm:spPr/>
    </dgm:pt>
    <dgm:pt modelId="{A746DF48-9425-4DFF-94CF-AC3E0ECE669A}" type="pres">
      <dgm:prSet presAssocID="{87C02685-BC02-4E50-86DB-862FEA286900}" presName="parentLin" presStyleCnt="0"/>
      <dgm:spPr/>
    </dgm:pt>
    <dgm:pt modelId="{B81E3F44-1195-46F2-B485-08D37303EFAB}" type="pres">
      <dgm:prSet presAssocID="{87C02685-BC02-4E50-86DB-862FEA286900}" presName="parentLeftMargin" presStyleLbl="node1" presStyleIdx="0" presStyleCnt="3"/>
      <dgm:spPr/>
    </dgm:pt>
    <dgm:pt modelId="{4A772E38-F9D4-47F0-95A8-6D8BB0C7FF08}" type="pres">
      <dgm:prSet presAssocID="{87C02685-BC02-4E50-86DB-862FEA2869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321303-19F8-4DA9-8DA2-CD1C2BB11587}" type="pres">
      <dgm:prSet presAssocID="{87C02685-BC02-4E50-86DB-862FEA286900}" presName="negativeSpace" presStyleCnt="0"/>
      <dgm:spPr/>
    </dgm:pt>
    <dgm:pt modelId="{28A7D4AF-7F95-4525-A700-1D8707702714}" type="pres">
      <dgm:prSet presAssocID="{87C02685-BC02-4E50-86DB-862FEA286900}" presName="childText" presStyleLbl="conFgAcc1" presStyleIdx="0" presStyleCnt="3">
        <dgm:presLayoutVars>
          <dgm:bulletEnabled val="1"/>
        </dgm:presLayoutVars>
      </dgm:prSet>
      <dgm:spPr/>
    </dgm:pt>
    <dgm:pt modelId="{F5975E4A-DAAD-438D-8DEB-FBDA72B1B711}" type="pres">
      <dgm:prSet presAssocID="{D65CC4C0-8E2B-4A15-A188-A3103ED36F28}" presName="spaceBetweenRectangles" presStyleCnt="0"/>
      <dgm:spPr/>
    </dgm:pt>
    <dgm:pt modelId="{0235C21F-BA4F-4512-ACBF-9532AE521C58}" type="pres">
      <dgm:prSet presAssocID="{70B3318C-C2AF-409B-BF80-7DE0FFE429F6}" presName="parentLin" presStyleCnt="0"/>
      <dgm:spPr/>
    </dgm:pt>
    <dgm:pt modelId="{A47A08D1-D705-4576-937B-DA167AA23B99}" type="pres">
      <dgm:prSet presAssocID="{70B3318C-C2AF-409B-BF80-7DE0FFE429F6}" presName="parentLeftMargin" presStyleLbl="node1" presStyleIdx="0" presStyleCnt="3"/>
      <dgm:spPr/>
    </dgm:pt>
    <dgm:pt modelId="{6DF618C9-77BE-4CB5-AA0A-1976C042EE8A}" type="pres">
      <dgm:prSet presAssocID="{70B3318C-C2AF-409B-BF80-7DE0FFE429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0E42DB-F0D4-4EDA-BECB-33BE47FBD8E7}" type="pres">
      <dgm:prSet presAssocID="{70B3318C-C2AF-409B-BF80-7DE0FFE429F6}" presName="negativeSpace" presStyleCnt="0"/>
      <dgm:spPr/>
    </dgm:pt>
    <dgm:pt modelId="{F53DA5BA-5801-4890-BC59-34390954A63A}" type="pres">
      <dgm:prSet presAssocID="{70B3318C-C2AF-409B-BF80-7DE0FFE429F6}" presName="childText" presStyleLbl="conFgAcc1" presStyleIdx="1" presStyleCnt="3">
        <dgm:presLayoutVars>
          <dgm:bulletEnabled val="1"/>
        </dgm:presLayoutVars>
      </dgm:prSet>
      <dgm:spPr/>
    </dgm:pt>
    <dgm:pt modelId="{B3210B77-851D-49D2-8637-FA7C512894A1}" type="pres">
      <dgm:prSet presAssocID="{6D9E076B-3D37-4572-921F-FB0C518AF8C6}" presName="spaceBetweenRectangles" presStyleCnt="0"/>
      <dgm:spPr/>
    </dgm:pt>
    <dgm:pt modelId="{52C88135-D091-465F-986A-E854BD3A446C}" type="pres">
      <dgm:prSet presAssocID="{EBF082A7-CF85-4BA2-9205-8DDA37C8B3F3}" presName="parentLin" presStyleCnt="0"/>
      <dgm:spPr/>
    </dgm:pt>
    <dgm:pt modelId="{A240AA43-74DA-4F2E-9ED6-FABE5568A347}" type="pres">
      <dgm:prSet presAssocID="{EBF082A7-CF85-4BA2-9205-8DDA37C8B3F3}" presName="parentLeftMargin" presStyleLbl="node1" presStyleIdx="1" presStyleCnt="3"/>
      <dgm:spPr/>
    </dgm:pt>
    <dgm:pt modelId="{B043CF3E-A2C7-4F64-B320-9A7C6E127223}" type="pres">
      <dgm:prSet presAssocID="{EBF082A7-CF85-4BA2-9205-8DDA37C8B3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AE4EA9-E775-4446-8E83-529F23E50D9B}" type="pres">
      <dgm:prSet presAssocID="{EBF082A7-CF85-4BA2-9205-8DDA37C8B3F3}" presName="negativeSpace" presStyleCnt="0"/>
      <dgm:spPr/>
    </dgm:pt>
    <dgm:pt modelId="{C180DE05-F84B-4DEB-81A5-AA9CC5497A24}" type="pres">
      <dgm:prSet presAssocID="{EBF082A7-CF85-4BA2-9205-8DDA37C8B3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619701-6685-4E77-8C88-A38D5E5741D0}" type="presOf" srcId="{EBF082A7-CF85-4BA2-9205-8DDA37C8B3F3}" destId="{A240AA43-74DA-4F2E-9ED6-FABE5568A347}" srcOrd="0" destOrd="0" presId="urn:microsoft.com/office/officeart/2005/8/layout/list1"/>
    <dgm:cxn modelId="{D4B60703-6624-4539-AB43-5425FC74E751}" type="presOf" srcId="{87C02685-BC02-4E50-86DB-862FEA286900}" destId="{B81E3F44-1195-46F2-B485-08D37303EFAB}" srcOrd="0" destOrd="0" presId="urn:microsoft.com/office/officeart/2005/8/layout/list1"/>
    <dgm:cxn modelId="{EE8FE005-351C-4687-8ABF-9EF18F023EA5}" srcId="{E6592D50-E112-43EB-9651-31A97016C99E}" destId="{EBF082A7-CF85-4BA2-9205-8DDA37C8B3F3}" srcOrd="2" destOrd="0" parTransId="{B6AD61A9-9ED7-425F-A518-80F8E33DAF50}" sibTransId="{3FA67C0D-F443-4D12-99B8-97B53359AF6C}"/>
    <dgm:cxn modelId="{61D6B873-744D-431C-B569-482C91551A4B}" type="presOf" srcId="{E6592D50-E112-43EB-9651-31A97016C99E}" destId="{107F3CD3-6AA4-4220-A624-568C85E1BD3C}" srcOrd="0" destOrd="0" presId="urn:microsoft.com/office/officeart/2005/8/layout/list1"/>
    <dgm:cxn modelId="{F244E87E-0E7C-4936-95A6-1C8BCCB5F127}" srcId="{E6592D50-E112-43EB-9651-31A97016C99E}" destId="{70B3318C-C2AF-409B-BF80-7DE0FFE429F6}" srcOrd="1" destOrd="0" parTransId="{C5FBC4A1-EE98-4D50-9F26-AD383B745E07}" sibTransId="{6D9E076B-3D37-4572-921F-FB0C518AF8C6}"/>
    <dgm:cxn modelId="{57C99D8A-A00F-4DC3-A882-2B28CBFDF200}" type="presOf" srcId="{70B3318C-C2AF-409B-BF80-7DE0FFE429F6}" destId="{A47A08D1-D705-4576-937B-DA167AA23B99}" srcOrd="0" destOrd="0" presId="urn:microsoft.com/office/officeart/2005/8/layout/list1"/>
    <dgm:cxn modelId="{8A7F11B2-526C-4AF7-80CC-5909A3534E62}" type="presOf" srcId="{87C02685-BC02-4E50-86DB-862FEA286900}" destId="{4A772E38-F9D4-47F0-95A8-6D8BB0C7FF08}" srcOrd="1" destOrd="0" presId="urn:microsoft.com/office/officeart/2005/8/layout/list1"/>
    <dgm:cxn modelId="{38DFD9BF-FB2E-4815-B803-9FBAD26DB227}" srcId="{E6592D50-E112-43EB-9651-31A97016C99E}" destId="{87C02685-BC02-4E50-86DB-862FEA286900}" srcOrd="0" destOrd="0" parTransId="{105CBEF7-B261-4563-A3C8-DB6565235884}" sibTransId="{D65CC4C0-8E2B-4A15-A188-A3103ED36F28}"/>
    <dgm:cxn modelId="{90ED46D3-54DF-473E-8B5A-CD096DA7236D}" type="presOf" srcId="{70B3318C-C2AF-409B-BF80-7DE0FFE429F6}" destId="{6DF618C9-77BE-4CB5-AA0A-1976C042EE8A}" srcOrd="1" destOrd="0" presId="urn:microsoft.com/office/officeart/2005/8/layout/list1"/>
    <dgm:cxn modelId="{E31E30E2-B68B-40C0-8ED2-61134FB2CD68}" type="presOf" srcId="{EBF082A7-CF85-4BA2-9205-8DDA37C8B3F3}" destId="{B043CF3E-A2C7-4F64-B320-9A7C6E127223}" srcOrd="1" destOrd="0" presId="urn:microsoft.com/office/officeart/2005/8/layout/list1"/>
    <dgm:cxn modelId="{521F50AF-315B-4E85-A108-3FE0F30FF0A7}" type="presParOf" srcId="{107F3CD3-6AA4-4220-A624-568C85E1BD3C}" destId="{A746DF48-9425-4DFF-94CF-AC3E0ECE669A}" srcOrd="0" destOrd="0" presId="urn:microsoft.com/office/officeart/2005/8/layout/list1"/>
    <dgm:cxn modelId="{FABFF3A7-F769-4B98-A29D-0F97F5D7F12A}" type="presParOf" srcId="{A746DF48-9425-4DFF-94CF-AC3E0ECE669A}" destId="{B81E3F44-1195-46F2-B485-08D37303EFAB}" srcOrd="0" destOrd="0" presId="urn:microsoft.com/office/officeart/2005/8/layout/list1"/>
    <dgm:cxn modelId="{8C02655F-2E2B-4E2D-B99A-8891C69F5266}" type="presParOf" srcId="{A746DF48-9425-4DFF-94CF-AC3E0ECE669A}" destId="{4A772E38-F9D4-47F0-95A8-6D8BB0C7FF08}" srcOrd="1" destOrd="0" presId="urn:microsoft.com/office/officeart/2005/8/layout/list1"/>
    <dgm:cxn modelId="{1448B96A-0632-493C-840B-A0FCB5490CA1}" type="presParOf" srcId="{107F3CD3-6AA4-4220-A624-568C85E1BD3C}" destId="{00321303-19F8-4DA9-8DA2-CD1C2BB11587}" srcOrd="1" destOrd="0" presId="urn:microsoft.com/office/officeart/2005/8/layout/list1"/>
    <dgm:cxn modelId="{7C34B766-C60A-406E-A7EA-B6B6C7B7550D}" type="presParOf" srcId="{107F3CD3-6AA4-4220-A624-568C85E1BD3C}" destId="{28A7D4AF-7F95-4525-A700-1D8707702714}" srcOrd="2" destOrd="0" presId="urn:microsoft.com/office/officeart/2005/8/layout/list1"/>
    <dgm:cxn modelId="{A6DD73E3-9BB4-46D7-9F43-7AF15C573ADB}" type="presParOf" srcId="{107F3CD3-6AA4-4220-A624-568C85E1BD3C}" destId="{F5975E4A-DAAD-438D-8DEB-FBDA72B1B711}" srcOrd="3" destOrd="0" presId="urn:microsoft.com/office/officeart/2005/8/layout/list1"/>
    <dgm:cxn modelId="{6FDACE04-922C-4478-8B10-2F216342728C}" type="presParOf" srcId="{107F3CD3-6AA4-4220-A624-568C85E1BD3C}" destId="{0235C21F-BA4F-4512-ACBF-9532AE521C58}" srcOrd="4" destOrd="0" presId="urn:microsoft.com/office/officeart/2005/8/layout/list1"/>
    <dgm:cxn modelId="{24837ED5-30C9-42EC-8598-F0057AE73BEC}" type="presParOf" srcId="{0235C21F-BA4F-4512-ACBF-9532AE521C58}" destId="{A47A08D1-D705-4576-937B-DA167AA23B99}" srcOrd="0" destOrd="0" presId="urn:microsoft.com/office/officeart/2005/8/layout/list1"/>
    <dgm:cxn modelId="{4B43FC69-DFAA-4981-94C3-79A8EB3C4CA0}" type="presParOf" srcId="{0235C21F-BA4F-4512-ACBF-9532AE521C58}" destId="{6DF618C9-77BE-4CB5-AA0A-1976C042EE8A}" srcOrd="1" destOrd="0" presId="urn:microsoft.com/office/officeart/2005/8/layout/list1"/>
    <dgm:cxn modelId="{7831D0B4-33ED-4E93-8873-3C5B104DC978}" type="presParOf" srcId="{107F3CD3-6AA4-4220-A624-568C85E1BD3C}" destId="{AD0E42DB-F0D4-4EDA-BECB-33BE47FBD8E7}" srcOrd="5" destOrd="0" presId="urn:microsoft.com/office/officeart/2005/8/layout/list1"/>
    <dgm:cxn modelId="{307D51EE-3E23-4984-BFBE-881A97BED825}" type="presParOf" srcId="{107F3CD3-6AA4-4220-A624-568C85E1BD3C}" destId="{F53DA5BA-5801-4890-BC59-34390954A63A}" srcOrd="6" destOrd="0" presId="urn:microsoft.com/office/officeart/2005/8/layout/list1"/>
    <dgm:cxn modelId="{AB463127-1ECE-43F9-8D3A-C2B7A1191305}" type="presParOf" srcId="{107F3CD3-6AA4-4220-A624-568C85E1BD3C}" destId="{B3210B77-851D-49D2-8637-FA7C512894A1}" srcOrd="7" destOrd="0" presId="urn:microsoft.com/office/officeart/2005/8/layout/list1"/>
    <dgm:cxn modelId="{3B7A6B51-9FF1-42EB-AD91-1AB76028D59B}" type="presParOf" srcId="{107F3CD3-6AA4-4220-A624-568C85E1BD3C}" destId="{52C88135-D091-465F-986A-E854BD3A446C}" srcOrd="8" destOrd="0" presId="urn:microsoft.com/office/officeart/2005/8/layout/list1"/>
    <dgm:cxn modelId="{908A4DD9-9958-47D2-9E32-7EB28109D928}" type="presParOf" srcId="{52C88135-D091-465F-986A-E854BD3A446C}" destId="{A240AA43-74DA-4F2E-9ED6-FABE5568A347}" srcOrd="0" destOrd="0" presId="urn:microsoft.com/office/officeart/2005/8/layout/list1"/>
    <dgm:cxn modelId="{EAC30D60-6711-43C2-A511-104218BEE61C}" type="presParOf" srcId="{52C88135-D091-465F-986A-E854BD3A446C}" destId="{B043CF3E-A2C7-4F64-B320-9A7C6E127223}" srcOrd="1" destOrd="0" presId="urn:microsoft.com/office/officeart/2005/8/layout/list1"/>
    <dgm:cxn modelId="{8F213534-05E4-4A57-B208-AA07C594B293}" type="presParOf" srcId="{107F3CD3-6AA4-4220-A624-568C85E1BD3C}" destId="{D3AE4EA9-E775-4446-8E83-529F23E50D9B}" srcOrd="9" destOrd="0" presId="urn:microsoft.com/office/officeart/2005/8/layout/list1"/>
    <dgm:cxn modelId="{7DB96DB2-19C9-4F3F-A495-A51DA4F59A82}" type="presParOf" srcId="{107F3CD3-6AA4-4220-A624-568C85E1BD3C}" destId="{C180DE05-F84B-4DEB-81A5-AA9CC5497A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DABAB-867D-4667-8AEF-CD80809A030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8CE25-1F12-411F-8547-2DDB32903A64}">
      <dgm:prSet phldrT="[Text]"/>
      <dgm:spPr/>
      <dgm:t>
        <a:bodyPr/>
        <a:lstStyle/>
        <a:p>
          <a:r>
            <a:rPr lang="en-US" dirty="0"/>
            <a:t>United States Supreme Court</a:t>
          </a:r>
        </a:p>
      </dgm:t>
    </dgm:pt>
    <dgm:pt modelId="{6779D377-2B2E-4D3C-A109-3F9B9CBE01BE}" type="parTrans" cxnId="{1AE8B20A-0122-4DAB-9CB8-6BD82C5A12D1}">
      <dgm:prSet/>
      <dgm:spPr/>
      <dgm:t>
        <a:bodyPr/>
        <a:lstStyle/>
        <a:p>
          <a:endParaRPr lang="en-US"/>
        </a:p>
      </dgm:t>
    </dgm:pt>
    <dgm:pt modelId="{0E25CE71-EA00-477E-89DF-F4C70CAB63E9}" type="sibTrans" cxnId="{1AE8B20A-0122-4DAB-9CB8-6BD82C5A12D1}">
      <dgm:prSet/>
      <dgm:spPr/>
      <dgm:t>
        <a:bodyPr/>
        <a:lstStyle/>
        <a:p>
          <a:endParaRPr lang="en-US"/>
        </a:p>
      </dgm:t>
    </dgm:pt>
    <dgm:pt modelId="{D8267F5E-308E-4D35-9A60-CD2EEAA1C613}">
      <dgm:prSet phldrT="[Text]"/>
      <dgm:spPr/>
      <dgm:t>
        <a:bodyPr/>
        <a:lstStyle/>
        <a:p>
          <a:r>
            <a:rPr lang="en-US" dirty="0"/>
            <a:t>Board of Veterans’ Appeals</a:t>
          </a:r>
        </a:p>
      </dgm:t>
    </dgm:pt>
    <dgm:pt modelId="{734F375A-9A0E-4369-8EAC-80DBDEF84A83}" type="parTrans" cxnId="{2843FEDB-4EF8-47D3-8606-18852BEEEC85}">
      <dgm:prSet/>
      <dgm:spPr/>
      <dgm:t>
        <a:bodyPr/>
        <a:lstStyle/>
        <a:p>
          <a:endParaRPr lang="en-US"/>
        </a:p>
      </dgm:t>
    </dgm:pt>
    <dgm:pt modelId="{0B98492C-7B68-4227-9AC1-72EE83BC5238}" type="sibTrans" cxnId="{2843FEDB-4EF8-47D3-8606-18852BEEEC85}">
      <dgm:prSet/>
      <dgm:spPr/>
      <dgm:t>
        <a:bodyPr/>
        <a:lstStyle/>
        <a:p>
          <a:endParaRPr lang="en-US"/>
        </a:p>
      </dgm:t>
    </dgm:pt>
    <dgm:pt modelId="{34236D31-361B-4F2A-B313-D5A15C7891C2}">
      <dgm:prSet phldrT="[Text]"/>
      <dgm:spPr/>
      <dgm:t>
        <a:bodyPr/>
        <a:lstStyle/>
        <a:p>
          <a:r>
            <a:rPr lang="en-US" dirty="0"/>
            <a:t>RO</a:t>
          </a:r>
        </a:p>
      </dgm:t>
    </dgm:pt>
    <dgm:pt modelId="{A2398BF2-AE30-4A47-A987-1FCE1A2EA05C}" type="parTrans" cxnId="{86A33989-FBD0-45E1-8A81-1A5222C7F13C}">
      <dgm:prSet/>
      <dgm:spPr/>
      <dgm:t>
        <a:bodyPr/>
        <a:lstStyle/>
        <a:p>
          <a:endParaRPr lang="en-US"/>
        </a:p>
      </dgm:t>
    </dgm:pt>
    <dgm:pt modelId="{2B15EFC0-7B36-4926-9505-280C496E36ED}" type="sibTrans" cxnId="{86A33989-FBD0-45E1-8A81-1A5222C7F13C}">
      <dgm:prSet/>
      <dgm:spPr/>
      <dgm:t>
        <a:bodyPr/>
        <a:lstStyle/>
        <a:p>
          <a:endParaRPr lang="en-US"/>
        </a:p>
      </dgm:t>
    </dgm:pt>
    <dgm:pt modelId="{46B9684C-CC0B-4A6D-B134-D4923988F9FA}">
      <dgm:prSet phldrT="[Text]"/>
      <dgm:spPr/>
      <dgm:t>
        <a:bodyPr/>
        <a:lstStyle/>
        <a:p>
          <a:r>
            <a:rPr lang="en-US" dirty="0"/>
            <a:t>RO</a:t>
          </a:r>
        </a:p>
      </dgm:t>
    </dgm:pt>
    <dgm:pt modelId="{65742F29-9990-42C7-AA30-1EA9092DB6BD}" type="parTrans" cxnId="{FECC4FB7-1AC2-47A8-9637-FBC524B429F2}">
      <dgm:prSet/>
      <dgm:spPr/>
      <dgm:t>
        <a:bodyPr/>
        <a:lstStyle/>
        <a:p>
          <a:endParaRPr lang="en-US"/>
        </a:p>
      </dgm:t>
    </dgm:pt>
    <dgm:pt modelId="{F140BE5B-CBF0-459D-8DCC-256C50C14844}" type="sibTrans" cxnId="{FECC4FB7-1AC2-47A8-9637-FBC524B429F2}">
      <dgm:prSet/>
      <dgm:spPr/>
      <dgm:t>
        <a:bodyPr/>
        <a:lstStyle/>
        <a:p>
          <a:endParaRPr lang="en-US"/>
        </a:p>
      </dgm:t>
    </dgm:pt>
    <dgm:pt modelId="{EB21C506-EB26-4532-A2D2-8A60DE023FD4}">
      <dgm:prSet phldrT="[Text]"/>
      <dgm:spPr/>
      <dgm:t>
        <a:bodyPr/>
        <a:lstStyle/>
        <a:p>
          <a:r>
            <a:rPr lang="en-US" dirty="0"/>
            <a:t>RO</a:t>
          </a:r>
        </a:p>
      </dgm:t>
    </dgm:pt>
    <dgm:pt modelId="{BA8C89E5-2C05-4CD4-B76F-F1DEF7647C97}" type="parTrans" cxnId="{D2B112EA-7B29-4CEC-AF24-B3886A287346}">
      <dgm:prSet/>
      <dgm:spPr/>
      <dgm:t>
        <a:bodyPr/>
        <a:lstStyle/>
        <a:p>
          <a:endParaRPr lang="en-US"/>
        </a:p>
      </dgm:t>
    </dgm:pt>
    <dgm:pt modelId="{1F6BACA7-F300-4752-ACDB-686F4FB4EE78}" type="sibTrans" cxnId="{D2B112EA-7B29-4CEC-AF24-B3886A287346}">
      <dgm:prSet/>
      <dgm:spPr/>
      <dgm:t>
        <a:bodyPr/>
        <a:lstStyle/>
        <a:p>
          <a:endParaRPr lang="en-US"/>
        </a:p>
      </dgm:t>
    </dgm:pt>
    <dgm:pt modelId="{D1D74B1B-0318-4977-9B48-115AC7E5F810}">
      <dgm:prSet phldrT="[Text]"/>
      <dgm:spPr/>
      <dgm:t>
        <a:bodyPr/>
        <a:lstStyle/>
        <a:p>
          <a:r>
            <a:rPr lang="en-US" dirty="0"/>
            <a:t>RO</a:t>
          </a:r>
        </a:p>
      </dgm:t>
    </dgm:pt>
    <dgm:pt modelId="{1977E366-1C52-4FB5-9407-ADE9B6FD3FF3}" type="parTrans" cxnId="{41E23031-09C3-4787-89C0-A062F34CBBC6}">
      <dgm:prSet/>
      <dgm:spPr/>
      <dgm:t>
        <a:bodyPr/>
        <a:lstStyle/>
        <a:p>
          <a:endParaRPr lang="en-US"/>
        </a:p>
      </dgm:t>
    </dgm:pt>
    <dgm:pt modelId="{5089D984-CDD7-44B3-9868-7CDED7873ADA}" type="sibTrans" cxnId="{41E23031-09C3-4787-89C0-A062F34CBBC6}">
      <dgm:prSet/>
      <dgm:spPr/>
      <dgm:t>
        <a:bodyPr/>
        <a:lstStyle/>
        <a:p>
          <a:endParaRPr lang="en-US"/>
        </a:p>
      </dgm:t>
    </dgm:pt>
    <dgm:pt modelId="{48FA49BA-7AD7-443D-A400-4458C1482D1D}">
      <dgm:prSet phldrT="[Text]"/>
      <dgm:spPr/>
      <dgm:t>
        <a:bodyPr/>
        <a:lstStyle/>
        <a:p>
          <a:r>
            <a:rPr lang="en-US" i="1" dirty="0">
              <a:solidFill>
                <a:schemeClr val="accent1"/>
              </a:solidFill>
            </a:rPr>
            <a:t>Petition for certiorari</a:t>
          </a:r>
          <a:endParaRPr lang="en-US" dirty="0"/>
        </a:p>
      </dgm:t>
    </dgm:pt>
    <dgm:pt modelId="{8E936C72-DD90-4523-BF52-7FFEC17B07BC}" type="parTrans" cxnId="{117CF42A-4D17-4EC3-8485-9CDC398B5D5B}">
      <dgm:prSet/>
      <dgm:spPr/>
      <dgm:t>
        <a:bodyPr/>
        <a:lstStyle/>
        <a:p>
          <a:endParaRPr lang="en-US"/>
        </a:p>
      </dgm:t>
    </dgm:pt>
    <dgm:pt modelId="{6A2FB9B5-DDF4-4D77-B322-7B2BF9DC1A58}" type="sibTrans" cxnId="{117CF42A-4D17-4EC3-8485-9CDC398B5D5B}">
      <dgm:prSet/>
      <dgm:spPr/>
      <dgm:t>
        <a:bodyPr/>
        <a:lstStyle/>
        <a:p>
          <a:endParaRPr lang="en-US"/>
        </a:p>
      </dgm:t>
    </dgm:pt>
    <dgm:pt modelId="{F424D435-A71D-42B3-99D5-8DB29D6BB7D0}">
      <dgm:prSet phldrT="[Text]"/>
      <dgm:spPr/>
      <dgm:t>
        <a:bodyPr/>
        <a:lstStyle/>
        <a:p>
          <a:r>
            <a:rPr lang="en-US" i="1" dirty="0">
              <a:solidFill>
                <a:schemeClr val="accent1"/>
              </a:solidFill>
            </a:rPr>
            <a:t>38 U.S.C. </a:t>
          </a:r>
          <a:r>
            <a:rPr lang="en-US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§ 7292</a:t>
          </a:r>
          <a:endParaRPr lang="en-US" dirty="0"/>
        </a:p>
      </dgm:t>
    </dgm:pt>
    <dgm:pt modelId="{AA862FFB-FA5B-4604-8F65-C1B483608DDC}" type="parTrans" cxnId="{319C260F-B06D-4E9D-8CC9-E2DF657E47F8}">
      <dgm:prSet/>
      <dgm:spPr/>
      <dgm:t>
        <a:bodyPr/>
        <a:lstStyle/>
        <a:p>
          <a:endParaRPr lang="en-US"/>
        </a:p>
      </dgm:t>
    </dgm:pt>
    <dgm:pt modelId="{A6B35DF8-E7F9-4410-8D70-242D253616D7}" type="sibTrans" cxnId="{319C260F-B06D-4E9D-8CC9-E2DF657E47F8}">
      <dgm:prSet/>
      <dgm:spPr/>
      <dgm:t>
        <a:bodyPr/>
        <a:lstStyle/>
        <a:p>
          <a:endParaRPr lang="en-US"/>
        </a:p>
      </dgm:t>
    </dgm:pt>
    <dgm:pt modelId="{20BDB194-71EB-487D-8F47-0A522CF8DAF2}">
      <dgm:prSet phldrT="[Text]"/>
      <dgm:spPr/>
      <dgm:t>
        <a:bodyPr/>
        <a:lstStyle/>
        <a:p>
          <a:r>
            <a:rPr lang="en-US" i="1" dirty="0">
              <a:solidFill>
                <a:schemeClr val="accent1"/>
              </a:solidFill>
            </a:rPr>
            <a:t>38 U.S.C. </a:t>
          </a:r>
          <a:r>
            <a:rPr lang="en-US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§ 7261</a:t>
          </a:r>
          <a:endParaRPr lang="en-US" dirty="0"/>
        </a:p>
      </dgm:t>
    </dgm:pt>
    <dgm:pt modelId="{31C8CDB0-1BCA-44B0-A12B-AECD65067767}" type="parTrans" cxnId="{CFC0AA16-C5D5-4C8D-9935-C67E202296E7}">
      <dgm:prSet/>
      <dgm:spPr/>
      <dgm:t>
        <a:bodyPr/>
        <a:lstStyle/>
        <a:p>
          <a:endParaRPr lang="en-US"/>
        </a:p>
      </dgm:t>
    </dgm:pt>
    <dgm:pt modelId="{43416517-C47B-45C2-BA56-3B9887AD8868}" type="sibTrans" cxnId="{CFC0AA16-C5D5-4C8D-9935-C67E202296E7}">
      <dgm:prSet/>
      <dgm:spPr/>
      <dgm:t>
        <a:bodyPr/>
        <a:lstStyle/>
        <a:p>
          <a:endParaRPr lang="en-US"/>
        </a:p>
      </dgm:t>
    </dgm:pt>
    <dgm:pt modelId="{04538633-E05C-41C8-A531-9FDE9F68EB48}">
      <dgm:prSet/>
      <dgm:spPr/>
      <dgm:t>
        <a:bodyPr/>
        <a:lstStyle/>
        <a:p>
          <a:r>
            <a:rPr lang="en-US" dirty="0"/>
            <a:t>U.S. Court of Appeals for the Federal Circuit</a:t>
          </a:r>
        </a:p>
      </dgm:t>
    </dgm:pt>
    <dgm:pt modelId="{A9D0CC3E-A774-4E38-8464-DC76C9E944E5}" type="parTrans" cxnId="{4FB27FC4-B07D-4AE4-A4C7-9AB74E0D275B}">
      <dgm:prSet/>
      <dgm:spPr/>
      <dgm:t>
        <a:bodyPr/>
        <a:lstStyle/>
        <a:p>
          <a:endParaRPr lang="en-US"/>
        </a:p>
      </dgm:t>
    </dgm:pt>
    <dgm:pt modelId="{4E4F0BF1-F537-401F-8475-87BD6887EB76}" type="sibTrans" cxnId="{4FB27FC4-B07D-4AE4-A4C7-9AB74E0D275B}">
      <dgm:prSet/>
      <dgm:spPr/>
      <dgm:t>
        <a:bodyPr/>
        <a:lstStyle/>
        <a:p>
          <a:endParaRPr lang="en-US"/>
        </a:p>
      </dgm:t>
    </dgm:pt>
    <dgm:pt modelId="{2A5077C9-8D13-47FE-8740-5AD855CAA922}">
      <dgm:prSet phldrT="[Text]"/>
      <dgm:spPr/>
      <dgm:t>
        <a:bodyPr/>
        <a:lstStyle/>
        <a:p>
          <a:r>
            <a:rPr lang="en-US" i="1" dirty="0">
              <a:solidFill>
                <a:schemeClr val="accent1"/>
              </a:solidFill>
            </a:rPr>
            <a:t>Plenary review</a:t>
          </a:r>
          <a:endParaRPr lang="en-US" dirty="0"/>
        </a:p>
      </dgm:t>
    </dgm:pt>
    <dgm:pt modelId="{4D146845-B33B-44D6-AC04-32AEEF91C196}" type="parTrans" cxnId="{2CC59067-9049-4F2E-B5AB-C2F552AEEA20}">
      <dgm:prSet/>
      <dgm:spPr/>
      <dgm:t>
        <a:bodyPr/>
        <a:lstStyle/>
        <a:p>
          <a:endParaRPr lang="en-US"/>
        </a:p>
      </dgm:t>
    </dgm:pt>
    <dgm:pt modelId="{0E7D4B6C-97B2-4042-B283-36FBFCD1026D}" type="sibTrans" cxnId="{2CC59067-9049-4F2E-B5AB-C2F552AEEA20}">
      <dgm:prSet/>
      <dgm:spPr/>
      <dgm:t>
        <a:bodyPr/>
        <a:lstStyle/>
        <a:p>
          <a:endParaRPr lang="en-US"/>
        </a:p>
      </dgm:t>
    </dgm:pt>
    <dgm:pt modelId="{6A45A477-0253-47F8-8941-CDB2F24AFAC4}">
      <dgm:prSet/>
      <dgm:spPr/>
      <dgm:t>
        <a:bodyPr/>
        <a:lstStyle/>
        <a:p>
          <a:r>
            <a:rPr lang="en-US" dirty="0"/>
            <a:t>U.S. Court of Appeals for Veterans’ Claims</a:t>
          </a:r>
        </a:p>
      </dgm:t>
    </dgm:pt>
    <dgm:pt modelId="{BF66431E-05DB-4BAB-AAF0-653B68FE56B3}" type="parTrans" cxnId="{57E165C5-B8AB-4C44-BE7B-68B713A2372F}">
      <dgm:prSet/>
      <dgm:spPr/>
      <dgm:t>
        <a:bodyPr/>
        <a:lstStyle/>
        <a:p>
          <a:endParaRPr lang="en-US"/>
        </a:p>
      </dgm:t>
    </dgm:pt>
    <dgm:pt modelId="{4CB3128C-3588-439A-83DB-6E01A938AECB}" type="sibTrans" cxnId="{57E165C5-B8AB-4C44-BE7B-68B713A2372F}">
      <dgm:prSet/>
      <dgm:spPr/>
      <dgm:t>
        <a:bodyPr/>
        <a:lstStyle/>
        <a:p>
          <a:endParaRPr lang="en-US"/>
        </a:p>
      </dgm:t>
    </dgm:pt>
    <dgm:pt modelId="{2BD04F9B-79EF-413B-8AA9-748405D7B5CE}">
      <dgm:prSet phldrT="[Text]"/>
      <dgm:spPr/>
      <dgm:t>
        <a:bodyPr/>
        <a:lstStyle/>
        <a:p>
          <a:r>
            <a:rPr lang="en-US" i="1" dirty="0">
              <a:solidFill>
                <a:schemeClr val="accent1"/>
              </a:solidFill>
            </a:rPr>
            <a:t>Claims, supplemental claims, and higher-level review</a:t>
          </a:r>
        </a:p>
      </dgm:t>
    </dgm:pt>
    <dgm:pt modelId="{7E1B054D-5BEE-4F5B-A8BA-0A6E26B82703}" type="parTrans" cxnId="{05B108A2-4DCA-497C-B2CD-CCCCF9FAC4DF}">
      <dgm:prSet/>
      <dgm:spPr/>
      <dgm:t>
        <a:bodyPr/>
        <a:lstStyle/>
        <a:p>
          <a:endParaRPr lang="en-US"/>
        </a:p>
      </dgm:t>
    </dgm:pt>
    <dgm:pt modelId="{EC783BCE-F65C-4745-B49C-4E777E93023B}" type="sibTrans" cxnId="{05B108A2-4DCA-497C-B2CD-CCCCF9FAC4DF}">
      <dgm:prSet/>
      <dgm:spPr/>
      <dgm:t>
        <a:bodyPr/>
        <a:lstStyle/>
        <a:p>
          <a:endParaRPr lang="en-US"/>
        </a:p>
      </dgm:t>
    </dgm:pt>
    <dgm:pt modelId="{B7E8EFCA-6FCC-4BC3-BC2E-E91984C694E4}" type="pres">
      <dgm:prSet presAssocID="{B76DABAB-867D-4667-8AEF-CD80809A03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E5638D-8931-4F60-A04C-7E183220D15B}" type="pres">
      <dgm:prSet presAssocID="{B76DABAB-867D-4667-8AEF-CD80809A0309}" presName="hierFlow" presStyleCnt="0"/>
      <dgm:spPr/>
    </dgm:pt>
    <dgm:pt modelId="{9248226B-00A3-4050-B111-1C9C4BE7301E}" type="pres">
      <dgm:prSet presAssocID="{B76DABAB-867D-4667-8AEF-CD80809A0309}" presName="firstBuf" presStyleCnt="0"/>
      <dgm:spPr/>
    </dgm:pt>
    <dgm:pt modelId="{FD184F74-D95F-4186-95AC-CAF7F9F068EA}" type="pres">
      <dgm:prSet presAssocID="{B76DABAB-867D-4667-8AEF-CD80809A03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87C4A3-9955-4D83-B9A5-BA406E32BDEF}" type="pres">
      <dgm:prSet presAssocID="{4618CE25-1F12-411F-8547-2DDB32903A64}" presName="Name14" presStyleCnt="0"/>
      <dgm:spPr/>
    </dgm:pt>
    <dgm:pt modelId="{6173A44B-8DB4-44BC-80A8-C427815C2AE0}" type="pres">
      <dgm:prSet presAssocID="{4618CE25-1F12-411F-8547-2DDB32903A64}" presName="level1Shape" presStyleLbl="node0" presStyleIdx="0" presStyleCnt="1" custScaleX="509078">
        <dgm:presLayoutVars>
          <dgm:chPref val="3"/>
        </dgm:presLayoutVars>
      </dgm:prSet>
      <dgm:spPr/>
    </dgm:pt>
    <dgm:pt modelId="{6FD7542C-E50D-4B53-9116-BB4D65743F6F}" type="pres">
      <dgm:prSet presAssocID="{4618CE25-1F12-411F-8547-2DDB32903A64}" presName="hierChild2" presStyleCnt="0"/>
      <dgm:spPr/>
    </dgm:pt>
    <dgm:pt modelId="{BD722586-1234-4A1E-B7BC-E7F52413FB76}" type="pres">
      <dgm:prSet presAssocID="{A9D0CC3E-A774-4E38-8464-DC76C9E944E5}" presName="Name19" presStyleLbl="parChTrans1D2" presStyleIdx="0" presStyleCnt="1"/>
      <dgm:spPr/>
    </dgm:pt>
    <dgm:pt modelId="{2693BEAA-71A6-45D3-B6C5-563DEF505B9C}" type="pres">
      <dgm:prSet presAssocID="{04538633-E05C-41C8-A531-9FDE9F68EB48}" presName="Name21" presStyleCnt="0"/>
      <dgm:spPr/>
    </dgm:pt>
    <dgm:pt modelId="{0A437ACE-0644-4DE0-9CB5-48E95BA4F263}" type="pres">
      <dgm:prSet presAssocID="{04538633-E05C-41C8-A531-9FDE9F68EB48}" presName="level2Shape" presStyleLbl="node2" presStyleIdx="0" presStyleCnt="1" custScaleX="378964"/>
      <dgm:spPr/>
    </dgm:pt>
    <dgm:pt modelId="{15672871-DD64-466B-9C8C-9861ADBFA368}" type="pres">
      <dgm:prSet presAssocID="{04538633-E05C-41C8-A531-9FDE9F68EB48}" presName="hierChild3" presStyleCnt="0"/>
      <dgm:spPr/>
    </dgm:pt>
    <dgm:pt modelId="{0CA60A34-36A8-4FA2-8772-DFE1BF7841F1}" type="pres">
      <dgm:prSet presAssocID="{BF66431E-05DB-4BAB-AAF0-653B68FE56B3}" presName="Name19" presStyleLbl="parChTrans1D3" presStyleIdx="0" presStyleCnt="1"/>
      <dgm:spPr/>
    </dgm:pt>
    <dgm:pt modelId="{2B0F2AA5-B7B5-4716-BB37-4148BC2801A3}" type="pres">
      <dgm:prSet presAssocID="{6A45A477-0253-47F8-8941-CDB2F24AFAC4}" presName="Name21" presStyleCnt="0"/>
      <dgm:spPr/>
    </dgm:pt>
    <dgm:pt modelId="{240899D8-3922-4A6E-B72A-EB6A15A5CF2E}" type="pres">
      <dgm:prSet presAssocID="{6A45A477-0253-47F8-8941-CDB2F24AFAC4}" presName="level2Shape" presStyleLbl="node3" presStyleIdx="0" presStyleCnt="1" custScaleX="328089"/>
      <dgm:spPr/>
    </dgm:pt>
    <dgm:pt modelId="{D98D9D00-2E1E-462F-BD16-59E77A40E587}" type="pres">
      <dgm:prSet presAssocID="{6A45A477-0253-47F8-8941-CDB2F24AFAC4}" presName="hierChild3" presStyleCnt="0"/>
      <dgm:spPr/>
    </dgm:pt>
    <dgm:pt modelId="{C3DBE2F2-611D-4618-AFE5-D1BCF4F33BB7}" type="pres">
      <dgm:prSet presAssocID="{734F375A-9A0E-4369-8EAC-80DBDEF84A83}" presName="Name19" presStyleLbl="parChTrans1D4" presStyleIdx="0" presStyleCnt="5"/>
      <dgm:spPr/>
    </dgm:pt>
    <dgm:pt modelId="{5F5FCD9B-BEBF-4CA3-BCF4-EB815C8FE17D}" type="pres">
      <dgm:prSet presAssocID="{D8267F5E-308E-4D35-9A60-CD2EEAA1C613}" presName="Name21" presStyleCnt="0"/>
      <dgm:spPr/>
    </dgm:pt>
    <dgm:pt modelId="{42958F68-7BE1-4EC2-8861-3ADE5F474EA1}" type="pres">
      <dgm:prSet presAssocID="{D8267F5E-308E-4D35-9A60-CD2EEAA1C613}" presName="level2Shape" presStyleLbl="node4" presStyleIdx="0" presStyleCnt="5" custScaleX="251047"/>
      <dgm:spPr/>
    </dgm:pt>
    <dgm:pt modelId="{372FF7B1-FDCC-4E0F-88D8-2D58D67EFC4B}" type="pres">
      <dgm:prSet presAssocID="{D8267F5E-308E-4D35-9A60-CD2EEAA1C613}" presName="hierChild3" presStyleCnt="0"/>
      <dgm:spPr/>
    </dgm:pt>
    <dgm:pt modelId="{63283C48-7FFF-427B-A4D7-01A672B1FECC}" type="pres">
      <dgm:prSet presAssocID="{A2398BF2-AE30-4A47-A987-1FCE1A2EA05C}" presName="Name19" presStyleLbl="parChTrans1D4" presStyleIdx="1" presStyleCnt="5"/>
      <dgm:spPr/>
    </dgm:pt>
    <dgm:pt modelId="{BC9F2C55-28D7-439D-90A1-64934ED62368}" type="pres">
      <dgm:prSet presAssocID="{34236D31-361B-4F2A-B313-D5A15C7891C2}" presName="Name21" presStyleCnt="0"/>
      <dgm:spPr/>
    </dgm:pt>
    <dgm:pt modelId="{4DA839C1-A06D-4131-AF82-FA8AE29923D5}" type="pres">
      <dgm:prSet presAssocID="{34236D31-361B-4F2A-B313-D5A15C7891C2}" presName="level2Shape" presStyleLbl="node4" presStyleIdx="1" presStyleCnt="5"/>
      <dgm:spPr/>
    </dgm:pt>
    <dgm:pt modelId="{EC274D0F-51BB-49EA-BB1C-2022A06D0F64}" type="pres">
      <dgm:prSet presAssocID="{34236D31-361B-4F2A-B313-D5A15C7891C2}" presName="hierChild3" presStyleCnt="0"/>
      <dgm:spPr/>
    </dgm:pt>
    <dgm:pt modelId="{FDA00311-42A7-460B-A77A-56114661F068}" type="pres">
      <dgm:prSet presAssocID="{65742F29-9990-42C7-AA30-1EA9092DB6BD}" presName="Name19" presStyleLbl="parChTrans1D4" presStyleIdx="2" presStyleCnt="5"/>
      <dgm:spPr/>
    </dgm:pt>
    <dgm:pt modelId="{180DCC43-DFD4-4B79-97FB-6A065859B2AE}" type="pres">
      <dgm:prSet presAssocID="{46B9684C-CC0B-4A6D-B134-D4923988F9FA}" presName="Name21" presStyleCnt="0"/>
      <dgm:spPr/>
    </dgm:pt>
    <dgm:pt modelId="{359725C5-38EA-4126-8B31-F3B6DCAD504B}" type="pres">
      <dgm:prSet presAssocID="{46B9684C-CC0B-4A6D-B134-D4923988F9FA}" presName="level2Shape" presStyleLbl="node4" presStyleIdx="2" presStyleCnt="5"/>
      <dgm:spPr/>
    </dgm:pt>
    <dgm:pt modelId="{C4A4712B-7081-40E3-8B87-B9540F7107F8}" type="pres">
      <dgm:prSet presAssocID="{46B9684C-CC0B-4A6D-B134-D4923988F9FA}" presName="hierChild3" presStyleCnt="0"/>
      <dgm:spPr/>
    </dgm:pt>
    <dgm:pt modelId="{C80E2FF0-8932-4840-904E-06026A3E11D6}" type="pres">
      <dgm:prSet presAssocID="{BA8C89E5-2C05-4CD4-B76F-F1DEF7647C97}" presName="Name19" presStyleLbl="parChTrans1D4" presStyleIdx="3" presStyleCnt="5"/>
      <dgm:spPr/>
    </dgm:pt>
    <dgm:pt modelId="{5783D959-ACA7-4DC1-B6C1-E72D3315CADB}" type="pres">
      <dgm:prSet presAssocID="{EB21C506-EB26-4532-A2D2-8A60DE023FD4}" presName="Name21" presStyleCnt="0"/>
      <dgm:spPr/>
    </dgm:pt>
    <dgm:pt modelId="{FD0047A8-4BA5-408F-942B-8202DE0B380C}" type="pres">
      <dgm:prSet presAssocID="{EB21C506-EB26-4532-A2D2-8A60DE023FD4}" presName="level2Shape" presStyleLbl="node4" presStyleIdx="3" presStyleCnt="5"/>
      <dgm:spPr/>
    </dgm:pt>
    <dgm:pt modelId="{610332D9-3170-44B7-B652-8A8EFC6CA053}" type="pres">
      <dgm:prSet presAssocID="{EB21C506-EB26-4532-A2D2-8A60DE023FD4}" presName="hierChild3" presStyleCnt="0"/>
      <dgm:spPr/>
    </dgm:pt>
    <dgm:pt modelId="{44265F10-1563-4015-A23B-CE80EA67E2C5}" type="pres">
      <dgm:prSet presAssocID="{1977E366-1C52-4FB5-9407-ADE9B6FD3FF3}" presName="Name19" presStyleLbl="parChTrans1D4" presStyleIdx="4" presStyleCnt="5"/>
      <dgm:spPr/>
    </dgm:pt>
    <dgm:pt modelId="{9A23AADC-35AD-4E3E-892E-384E1C5C3385}" type="pres">
      <dgm:prSet presAssocID="{D1D74B1B-0318-4977-9B48-115AC7E5F810}" presName="Name21" presStyleCnt="0"/>
      <dgm:spPr/>
    </dgm:pt>
    <dgm:pt modelId="{0B95BCB5-77ED-46D5-82C2-A6F751142CD4}" type="pres">
      <dgm:prSet presAssocID="{D1D74B1B-0318-4977-9B48-115AC7E5F810}" presName="level2Shape" presStyleLbl="node4" presStyleIdx="4" presStyleCnt="5"/>
      <dgm:spPr/>
    </dgm:pt>
    <dgm:pt modelId="{53E3E3C7-B4B5-46D7-914F-F991365D1C37}" type="pres">
      <dgm:prSet presAssocID="{D1D74B1B-0318-4977-9B48-115AC7E5F810}" presName="hierChild3" presStyleCnt="0"/>
      <dgm:spPr/>
    </dgm:pt>
    <dgm:pt modelId="{E92459CF-136A-4F49-8015-15F3BC336706}" type="pres">
      <dgm:prSet presAssocID="{B76DABAB-867D-4667-8AEF-CD80809A0309}" presName="bgShapesFlow" presStyleCnt="0"/>
      <dgm:spPr/>
    </dgm:pt>
    <dgm:pt modelId="{74E04478-BC96-495E-A280-BA72DFB60F33}" type="pres">
      <dgm:prSet presAssocID="{48FA49BA-7AD7-443D-A400-4458C1482D1D}" presName="rectComp" presStyleCnt="0"/>
      <dgm:spPr/>
    </dgm:pt>
    <dgm:pt modelId="{3F44BBB2-5EAC-4D08-91F4-CB389CA72216}" type="pres">
      <dgm:prSet presAssocID="{48FA49BA-7AD7-443D-A400-4458C1482D1D}" presName="bgRect" presStyleLbl="bgShp" presStyleIdx="0" presStyleCnt="5"/>
      <dgm:spPr/>
    </dgm:pt>
    <dgm:pt modelId="{24D8640F-748B-45EF-9337-BFCC9432E81D}" type="pres">
      <dgm:prSet presAssocID="{48FA49BA-7AD7-443D-A400-4458C1482D1D}" presName="bgRectTx" presStyleLbl="bgShp" presStyleIdx="0" presStyleCnt="5">
        <dgm:presLayoutVars>
          <dgm:bulletEnabled val="1"/>
        </dgm:presLayoutVars>
      </dgm:prSet>
      <dgm:spPr/>
    </dgm:pt>
    <dgm:pt modelId="{63FB3D3E-A536-4981-ABFA-68E0B2F1261A}" type="pres">
      <dgm:prSet presAssocID="{48FA49BA-7AD7-443D-A400-4458C1482D1D}" presName="spComp" presStyleCnt="0"/>
      <dgm:spPr/>
    </dgm:pt>
    <dgm:pt modelId="{8C34AEED-6FBD-4DF7-8700-58F00087ABE6}" type="pres">
      <dgm:prSet presAssocID="{48FA49BA-7AD7-443D-A400-4458C1482D1D}" presName="vSp" presStyleCnt="0"/>
      <dgm:spPr/>
    </dgm:pt>
    <dgm:pt modelId="{FDC17CD2-2F53-4EA4-A3D7-9311FC1C399E}" type="pres">
      <dgm:prSet presAssocID="{F424D435-A71D-42B3-99D5-8DB29D6BB7D0}" presName="rectComp" presStyleCnt="0"/>
      <dgm:spPr/>
    </dgm:pt>
    <dgm:pt modelId="{ABEA149D-4AB1-40CF-91DE-BE76B9142E93}" type="pres">
      <dgm:prSet presAssocID="{F424D435-A71D-42B3-99D5-8DB29D6BB7D0}" presName="bgRect" presStyleLbl="bgShp" presStyleIdx="1" presStyleCnt="5"/>
      <dgm:spPr/>
    </dgm:pt>
    <dgm:pt modelId="{6DF5AD5E-F455-46EE-907E-C28A5F597FC9}" type="pres">
      <dgm:prSet presAssocID="{F424D435-A71D-42B3-99D5-8DB29D6BB7D0}" presName="bgRectTx" presStyleLbl="bgShp" presStyleIdx="1" presStyleCnt="5">
        <dgm:presLayoutVars>
          <dgm:bulletEnabled val="1"/>
        </dgm:presLayoutVars>
      </dgm:prSet>
      <dgm:spPr/>
    </dgm:pt>
    <dgm:pt modelId="{C249D1BD-D8ED-4E5A-A376-542BCA915758}" type="pres">
      <dgm:prSet presAssocID="{F424D435-A71D-42B3-99D5-8DB29D6BB7D0}" presName="spComp" presStyleCnt="0"/>
      <dgm:spPr/>
    </dgm:pt>
    <dgm:pt modelId="{85CE1C2C-C865-4BF4-9DDB-516DF8B4362A}" type="pres">
      <dgm:prSet presAssocID="{F424D435-A71D-42B3-99D5-8DB29D6BB7D0}" presName="vSp" presStyleCnt="0"/>
      <dgm:spPr/>
    </dgm:pt>
    <dgm:pt modelId="{4C12B44D-7913-4D46-A6DD-B740662869EF}" type="pres">
      <dgm:prSet presAssocID="{20BDB194-71EB-487D-8F47-0A522CF8DAF2}" presName="rectComp" presStyleCnt="0"/>
      <dgm:spPr/>
    </dgm:pt>
    <dgm:pt modelId="{6599F5C5-340B-4582-8D8E-3B7BEDC803EC}" type="pres">
      <dgm:prSet presAssocID="{20BDB194-71EB-487D-8F47-0A522CF8DAF2}" presName="bgRect" presStyleLbl="bgShp" presStyleIdx="2" presStyleCnt="5"/>
      <dgm:spPr/>
    </dgm:pt>
    <dgm:pt modelId="{1B94BFEA-A9D4-494E-BA23-1102100C1AE5}" type="pres">
      <dgm:prSet presAssocID="{20BDB194-71EB-487D-8F47-0A522CF8DAF2}" presName="bgRectTx" presStyleLbl="bgShp" presStyleIdx="2" presStyleCnt="5">
        <dgm:presLayoutVars>
          <dgm:bulletEnabled val="1"/>
        </dgm:presLayoutVars>
      </dgm:prSet>
      <dgm:spPr/>
    </dgm:pt>
    <dgm:pt modelId="{4AEFDDF9-5CF6-455A-AD11-D9ECDE4C52FA}" type="pres">
      <dgm:prSet presAssocID="{20BDB194-71EB-487D-8F47-0A522CF8DAF2}" presName="spComp" presStyleCnt="0"/>
      <dgm:spPr/>
    </dgm:pt>
    <dgm:pt modelId="{6C8CDCD6-595D-4005-B28B-43EE7CDD0C01}" type="pres">
      <dgm:prSet presAssocID="{20BDB194-71EB-487D-8F47-0A522CF8DAF2}" presName="vSp" presStyleCnt="0"/>
      <dgm:spPr/>
    </dgm:pt>
    <dgm:pt modelId="{5BE4C54F-B89A-498A-811B-BA84D70E788A}" type="pres">
      <dgm:prSet presAssocID="{2A5077C9-8D13-47FE-8740-5AD855CAA922}" presName="rectComp" presStyleCnt="0"/>
      <dgm:spPr/>
    </dgm:pt>
    <dgm:pt modelId="{A05C7FC2-1DA1-48E2-BFD7-F107490F07AE}" type="pres">
      <dgm:prSet presAssocID="{2A5077C9-8D13-47FE-8740-5AD855CAA922}" presName="bgRect" presStyleLbl="bgShp" presStyleIdx="3" presStyleCnt="5"/>
      <dgm:spPr/>
    </dgm:pt>
    <dgm:pt modelId="{128219C4-0A7E-4A9A-96F6-DAB3E96A539F}" type="pres">
      <dgm:prSet presAssocID="{2A5077C9-8D13-47FE-8740-5AD855CAA922}" presName="bgRectTx" presStyleLbl="bgShp" presStyleIdx="3" presStyleCnt="5">
        <dgm:presLayoutVars>
          <dgm:bulletEnabled val="1"/>
        </dgm:presLayoutVars>
      </dgm:prSet>
      <dgm:spPr/>
    </dgm:pt>
    <dgm:pt modelId="{D7178321-9707-427B-B5FA-D3F0A870FD23}" type="pres">
      <dgm:prSet presAssocID="{2A5077C9-8D13-47FE-8740-5AD855CAA922}" presName="spComp" presStyleCnt="0"/>
      <dgm:spPr/>
    </dgm:pt>
    <dgm:pt modelId="{B7D4FD8E-43E1-47F1-8B7E-FC84AF5E2FD6}" type="pres">
      <dgm:prSet presAssocID="{2A5077C9-8D13-47FE-8740-5AD855CAA922}" presName="vSp" presStyleCnt="0"/>
      <dgm:spPr/>
    </dgm:pt>
    <dgm:pt modelId="{507905B5-9A62-43FB-89A7-2F93C762A664}" type="pres">
      <dgm:prSet presAssocID="{2BD04F9B-79EF-413B-8AA9-748405D7B5CE}" presName="rectComp" presStyleCnt="0"/>
      <dgm:spPr/>
    </dgm:pt>
    <dgm:pt modelId="{9B9FDAF9-042C-484C-91D9-8B704A5A24F6}" type="pres">
      <dgm:prSet presAssocID="{2BD04F9B-79EF-413B-8AA9-748405D7B5CE}" presName="bgRect" presStyleLbl="bgShp" presStyleIdx="4" presStyleCnt="5"/>
      <dgm:spPr/>
    </dgm:pt>
    <dgm:pt modelId="{B37B4AD5-AB49-4C1C-B2FD-95BEE43505ED}" type="pres">
      <dgm:prSet presAssocID="{2BD04F9B-79EF-413B-8AA9-748405D7B5CE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8D2B3A05-B6A4-42C7-9638-D22A964B05B2}" type="presOf" srcId="{2A5077C9-8D13-47FE-8740-5AD855CAA922}" destId="{A05C7FC2-1DA1-48E2-BFD7-F107490F07AE}" srcOrd="0" destOrd="0" presId="urn:microsoft.com/office/officeart/2005/8/layout/hierarchy6"/>
    <dgm:cxn modelId="{1AE8B20A-0122-4DAB-9CB8-6BD82C5A12D1}" srcId="{B76DABAB-867D-4667-8AEF-CD80809A0309}" destId="{4618CE25-1F12-411F-8547-2DDB32903A64}" srcOrd="0" destOrd="0" parTransId="{6779D377-2B2E-4D3C-A109-3F9B9CBE01BE}" sibTransId="{0E25CE71-EA00-477E-89DF-F4C70CAB63E9}"/>
    <dgm:cxn modelId="{CBE9230D-4018-4EA1-8A54-BD69584D72F2}" type="presOf" srcId="{A9D0CC3E-A774-4E38-8464-DC76C9E944E5}" destId="{BD722586-1234-4A1E-B7BC-E7F52413FB76}" srcOrd="0" destOrd="0" presId="urn:microsoft.com/office/officeart/2005/8/layout/hierarchy6"/>
    <dgm:cxn modelId="{319C260F-B06D-4E9D-8CC9-E2DF657E47F8}" srcId="{B76DABAB-867D-4667-8AEF-CD80809A0309}" destId="{F424D435-A71D-42B3-99D5-8DB29D6BB7D0}" srcOrd="2" destOrd="0" parTransId="{AA862FFB-FA5B-4604-8F65-C1B483608DDC}" sibTransId="{A6B35DF8-E7F9-4410-8D70-242D253616D7}"/>
    <dgm:cxn modelId="{CFC0AA16-C5D5-4C8D-9935-C67E202296E7}" srcId="{B76DABAB-867D-4667-8AEF-CD80809A0309}" destId="{20BDB194-71EB-487D-8F47-0A522CF8DAF2}" srcOrd="3" destOrd="0" parTransId="{31C8CDB0-1BCA-44B0-A12B-AECD65067767}" sibTransId="{43416517-C47B-45C2-BA56-3B9887AD8868}"/>
    <dgm:cxn modelId="{FAA4071D-13B9-46BA-B845-4DA4286D96AB}" type="presOf" srcId="{20BDB194-71EB-487D-8F47-0A522CF8DAF2}" destId="{1B94BFEA-A9D4-494E-BA23-1102100C1AE5}" srcOrd="1" destOrd="0" presId="urn:microsoft.com/office/officeart/2005/8/layout/hierarchy6"/>
    <dgm:cxn modelId="{5A5F6322-E2DC-4FE6-8526-9C2EEF9DA602}" type="presOf" srcId="{4618CE25-1F12-411F-8547-2DDB32903A64}" destId="{6173A44B-8DB4-44BC-80A8-C427815C2AE0}" srcOrd="0" destOrd="0" presId="urn:microsoft.com/office/officeart/2005/8/layout/hierarchy6"/>
    <dgm:cxn modelId="{88E57E23-6590-424F-B890-BF2E7C413355}" type="presOf" srcId="{1977E366-1C52-4FB5-9407-ADE9B6FD3FF3}" destId="{44265F10-1563-4015-A23B-CE80EA67E2C5}" srcOrd="0" destOrd="0" presId="urn:microsoft.com/office/officeart/2005/8/layout/hierarchy6"/>
    <dgm:cxn modelId="{117CF42A-4D17-4EC3-8485-9CDC398B5D5B}" srcId="{B76DABAB-867D-4667-8AEF-CD80809A0309}" destId="{48FA49BA-7AD7-443D-A400-4458C1482D1D}" srcOrd="1" destOrd="0" parTransId="{8E936C72-DD90-4523-BF52-7FFEC17B07BC}" sibTransId="{6A2FB9B5-DDF4-4D77-B322-7B2BF9DC1A58}"/>
    <dgm:cxn modelId="{E7A45B2B-CE4E-4268-9B25-1A36B58D3B77}" type="presOf" srcId="{D1D74B1B-0318-4977-9B48-115AC7E5F810}" destId="{0B95BCB5-77ED-46D5-82C2-A6F751142CD4}" srcOrd="0" destOrd="0" presId="urn:microsoft.com/office/officeart/2005/8/layout/hierarchy6"/>
    <dgm:cxn modelId="{85B1DA2E-6153-4BB7-9078-FC41A6369A43}" type="presOf" srcId="{20BDB194-71EB-487D-8F47-0A522CF8DAF2}" destId="{6599F5C5-340B-4582-8D8E-3B7BEDC803EC}" srcOrd="0" destOrd="0" presId="urn:microsoft.com/office/officeart/2005/8/layout/hierarchy6"/>
    <dgm:cxn modelId="{41E23031-09C3-4787-89C0-A062F34CBBC6}" srcId="{D8267F5E-308E-4D35-9A60-CD2EEAA1C613}" destId="{D1D74B1B-0318-4977-9B48-115AC7E5F810}" srcOrd="3" destOrd="0" parTransId="{1977E366-1C52-4FB5-9407-ADE9B6FD3FF3}" sibTransId="{5089D984-CDD7-44B3-9868-7CDED7873ADA}"/>
    <dgm:cxn modelId="{A2A78D31-42EE-42BF-A006-47DDDD265F53}" type="presOf" srcId="{734F375A-9A0E-4369-8EAC-80DBDEF84A83}" destId="{C3DBE2F2-611D-4618-AFE5-D1BCF4F33BB7}" srcOrd="0" destOrd="0" presId="urn:microsoft.com/office/officeart/2005/8/layout/hierarchy6"/>
    <dgm:cxn modelId="{71D91E4F-E18B-4196-880F-0A49CB5AEB1F}" type="presOf" srcId="{B76DABAB-867D-4667-8AEF-CD80809A0309}" destId="{B7E8EFCA-6FCC-4BC3-BC2E-E91984C694E4}" srcOrd="0" destOrd="0" presId="urn:microsoft.com/office/officeart/2005/8/layout/hierarchy6"/>
    <dgm:cxn modelId="{0E909351-2AA3-41DC-AA34-7AFEB69B185D}" type="presOf" srcId="{BA8C89E5-2C05-4CD4-B76F-F1DEF7647C97}" destId="{C80E2FF0-8932-4840-904E-06026A3E11D6}" srcOrd="0" destOrd="0" presId="urn:microsoft.com/office/officeart/2005/8/layout/hierarchy6"/>
    <dgm:cxn modelId="{209DA156-75BE-48FB-AFB7-236ECF004D0B}" type="presOf" srcId="{2A5077C9-8D13-47FE-8740-5AD855CAA922}" destId="{128219C4-0A7E-4A9A-96F6-DAB3E96A539F}" srcOrd="1" destOrd="0" presId="urn:microsoft.com/office/officeart/2005/8/layout/hierarchy6"/>
    <dgm:cxn modelId="{42A62A58-13E5-4E7E-995E-5C0F2B6E8252}" type="presOf" srcId="{A2398BF2-AE30-4A47-A987-1FCE1A2EA05C}" destId="{63283C48-7FFF-427B-A4D7-01A672B1FECC}" srcOrd="0" destOrd="0" presId="urn:microsoft.com/office/officeart/2005/8/layout/hierarchy6"/>
    <dgm:cxn modelId="{E23CB365-1AA2-4B4B-B08B-909A0E1306E4}" type="presOf" srcId="{46B9684C-CC0B-4A6D-B134-D4923988F9FA}" destId="{359725C5-38EA-4126-8B31-F3B6DCAD504B}" srcOrd="0" destOrd="0" presId="urn:microsoft.com/office/officeart/2005/8/layout/hierarchy6"/>
    <dgm:cxn modelId="{2CC59067-9049-4F2E-B5AB-C2F552AEEA20}" srcId="{B76DABAB-867D-4667-8AEF-CD80809A0309}" destId="{2A5077C9-8D13-47FE-8740-5AD855CAA922}" srcOrd="4" destOrd="0" parTransId="{4D146845-B33B-44D6-AC04-32AEEF91C196}" sibTransId="{0E7D4B6C-97B2-4042-B283-36FBFCD1026D}"/>
    <dgm:cxn modelId="{94010C76-2C37-45E7-A7CF-9FCE06A63A00}" type="presOf" srcId="{2BD04F9B-79EF-413B-8AA9-748405D7B5CE}" destId="{9B9FDAF9-042C-484C-91D9-8B704A5A24F6}" srcOrd="0" destOrd="0" presId="urn:microsoft.com/office/officeart/2005/8/layout/hierarchy6"/>
    <dgm:cxn modelId="{F8FEFB77-FAA1-4C08-9E62-17980E438F30}" type="presOf" srcId="{EB21C506-EB26-4532-A2D2-8A60DE023FD4}" destId="{FD0047A8-4BA5-408F-942B-8202DE0B380C}" srcOrd="0" destOrd="0" presId="urn:microsoft.com/office/officeart/2005/8/layout/hierarchy6"/>
    <dgm:cxn modelId="{7F8C1E82-6950-4F11-84C1-11412632106B}" type="presOf" srcId="{D8267F5E-308E-4D35-9A60-CD2EEAA1C613}" destId="{42958F68-7BE1-4EC2-8861-3ADE5F474EA1}" srcOrd="0" destOrd="0" presId="urn:microsoft.com/office/officeart/2005/8/layout/hierarchy6"/>
    <dgm:cxn modelId="{86A33989-FBD0-45E1-8A81-1A5222C7F13C}" srcId="{D8267F5E-308E-4D35-9A60-CD2EEAA1C613}" destId="{34236D31-361B-4F2A-B313-D5A15C7891C2}" srcOrd="0" destOrd="0" parTransId="{A2398BF2-AE30-4A47-A987-1FCE1A2EA05C}" sibTransId="{2B15EFC0-7B36-4926-9505-280C496E36ED}"/>
    <dgm:cxn modelId="{DD5C5191-3A85-4032-944C-DC6D69F18EBD}" type="presOf" srcId="{34236D31-361B-4F2A-B313-D5A15C7891C2}" destId="{4DA839C1-A06D-4131-AF82-FA8AE29923D5}" srcOrd="0" destOrd="0" presId="urn:microsoft.com/office/officeart/2005/8/layout/hierarchy6"/>
    <dgm:cxn modelId="{8AD7B599-FBEC-4173-AD51-486A5815B75C}" type="presOf" srcId="{48FA49BA-7AD7-443D-A400-4458C1482D1D}" destId="{3F44BBB2-5EAC-4D08-91F4-CB389CA72216}" srcOrd="0" destOrd="0" presId="urn:microsoft.com/office/officeart/2005/8/layout/hierarchy6"/>
    <dgm:cxn modelId="{05B108A2-4DCA-497C-B2CD-CCCCF9FAC4DF}" srcId="{B76DABAB-867D-4667-8AEF-CD80809A0309}" destId="{2BD04F9B-79EF-413B-8AA9-748405D7B5CE}" srcOrd="5" destOrd="0" parTransId="{7E1B054D-5BEE-4F5B-A8BA-0A6E26B82703}" sibTransId="{EC783BCE-F65C-4745-B49C-4E777E93023B}"/>
    <dgm:cxn modelId="{FECC4FB7-1AC2-47A8-9637-FBC524B429F2}" srcId="{D8267F5E-308E-4D35-9A60-CD2EEAA1C613}" destId="{46B9684C-CC0B-4A6D-B134-D4923988F9FA}" srcOrd="1" destOrd="0" parTransId="{65742F29-9990-42C7-AA30-1EA9092DB6BD}" sibTransId="{F140BE5B-CBF0-459D-8DCC-256C50C14844}"/>
    <dgm:cxn modelId="{B80E95BB-9B5E-494C-9717-08B2DF5DCBF1}" type="presOf" srcId="{04538633-E05C-41C8-A531-9FDE9F68EB48}" destId="{0A437ACE-0644-4DE0-9CB5-48E95BA4F263}" srcOrd="0" destOrd="0" presId="urn:microsoft.com/office/officeart/2005/8/layout/hierarchy6"/>
    <dgm:cxn modelId="{18581CBD-3D64-414E-B067-689392DF416D}" type="presOf" srcId="{6A45A477-0253-47F8-8941-CDB2F24AFAC4}" destId="{240899D8-3922-4A6E-B72A-EB6A15A5CF2E}" srcOrd="0" destOrd="0" presId="urn:microsoft.com/office/officeart/2005/8/layout/hierarchy6"/>
    <dgm:cxn modelId="{4FB27FC4-B07D-4AE4-A4C7-9AB74E0D275B}" srcId="{4618CE25-1F12-411F-8547-2DDB32903A64}" destId="{04538633-E05C-41C8-A531-9FDE9F68EB48}" srcOrd="0" destOrd="0" parTransId="{A9D0CC3E-A774-4E38-8464-DC76C9E944E5}" sibTransId="{4E4F0BF1-F537-401F-8475-87BD6887EB76}"/>
    <dgm:cxn modelId="{57E165C5-B8AB-4C44-BE7B-68B713A2372F}" srcId="{04538633-E05C-41C8-A531-9FDE9F68EB48}" destId="{6A45A477-0253-47F8-8941-CDB2F24AFAC4}" srcOrd="0" destOrd="0" parTransId="{BF66431E-05DB-4BAB-AAF0-653B68FE56B3}" sibTransId="{4CB3128C-3588-439A-83DB-6E01A938AECB}"/>
    <dgm:cxn modelId="{A975ABD1-C222-4894-900A-01DC67C6B5AC}" type="presOf" srcId="{BF66431E-05DB-4BAB-AAF0-653B68FE56B3}" destId="{0CA60A34-36A8-4FA2-8772-DFE1BF7841F1}" srcOrd="0" destOrd="0" presId="urn:microsoft.com/office/officeart/2005/8/layout/hierarchy6"/>
    <dgm:cxn modelId="{E2C38FD9-4FFE-4B0B-AF88-75060ECB7625}" type="presOf" srcId="{F424D435-A71D-42B3-99D5-8DB29D6BB7D0}" destId="{ABEA149D-4AB1-40CF-91DE-BE76B9142E93}" srcOrd="0" destOrd="0" presId="urn:microsoft.com/office/officeart/2005/8/layout/hierarchy6"/>
    <dgm:cxn modelId="{2843FEDB-4EF8-47D3-8606-18852BEEEC85}" srcId="{6A45A477-0253-47F8-8941-CDB2F24AFAC4}" destId="{D8267F5E-308E-4D35-9A60-CD2EEAA1C613}" srcOrd="0" destOrd="0" parTransId="{734F375A-9A0E-4369-8EAC-80DBDEF84A83}" sibTransId="{0B98492C-7B68-4227-9AC1-72EE83BC5238}"/>
    <dgm:cxn modelId="{D2B112EA-7B29-4CEC-AF24-B3886A287346}" srcId="{D8267F5E-308E-4D35-9A60-CD2EEAA1C613}" destId="{EB21C506-EB26-4532-A2D2-8A60DE023FD4}" srcOrd="2" destOrd="0" parTransId="{BA8C89E5-2C05-4CD4-B76F-F1DEF7647C97}" sibTransId="{1F6BACA7-F300-4752-ACDB-686F4FB4EE78}"/>
    <dgm:cxn modelId="{8BEA82F0-A33D-4F91-B25D-E05E9F41FC21}" type="presOf" srcId="{65742F29-9990-42C7-AA30-1EA9092DB6BD}" destId="{FDA00311-42A7-460B-A77A-56114661F068}" srcOrd="0" destOrd="0" presId="urn:microsoft.com/office/officeart/2005/8/layout/hierarchy6"/>
    <dgm:cxn modelId="{9DFB8FF3-6747-4CF6-9C2D-18B96EAE38B4}" type="presOf" srcId="{F424D435-A71D-42B3-99D5-8DB29D6BB7D0}" destId="{6DF5AD5E-F455-46EE-907E-C28A5F597FC9}" srcOrd="1" destOrd="0" presId="urn:microsoft.com/office/officeart/2005/8/layout/hierarchy6"/>
    <dgm:cxn modelId="{822C7EFF-4CC8-4A25-B328-00236A2CF3AB}" type="presOf" srcId="{2BD04F9B-79EF-413B-8AA9-748405D7B5CE}" destId="{B37B4AD5-AB49-4C1C-B2FD-95BEE43505ED}" srcOrd="1" destOrd="0" presId="urn:microsoft.com/office/officeart/2005/8/layout/hierarchy6"/>
    <dgm:cxn modelId="{D5BDBCFF-43EF-4EEE-B304-F309270FFA20}" type="presOf" srcId="{48FA49BA-7AD7-443D-A400-4458C1482D1D}" destId="{24D8640F-748B-45EF-9337-BFCC9432E81D}" srcOrd="1" destOrd="0" presId="urn:microsoft.com/office/officeart/2005/8/layout/hierarchy6"/>
    <dgm:cxn modelId="{E69B0E58-C90B-4472-9719-77E93802A39A}" type="presParOf" srcId="{B7E8EFCA-6FCC-4BC3-BC2E-E91984C694E4}" destId="{6BE5638D-8931-4F60-A04C-7E183220D15B}" srcOrd="0" destOrd="0" presId="urn:microsoft.com/office/officeart/2005/8/layout/hierarchy6"/>
    <dgm:cxn modelId="{094F83CB-C7E7-4770-A665-8289FD52935D}" type="presParOf" srcId="{6BE5638D-8931-4F60-A04C-7E183220D15B}" destId="{9248226B-00A3-4050-B111-1C9C4BE7301E}" srcOrd="0" destOrd="0" presId="urn:microsoft.com/office/officeart/2005/8/layout/hierarchy6"/>
    <dgm:cxn modelId="{CD220301-B0BC-42BB-86C7-21C1257B8BA6}" type="presParOf" srcId="{6BE5638D-8931-4F60-A04C-7E183220D15B}" destId="{FD184F74-D95F-4186-95AC-CAF7F9F068EA}" srcOrd="1" destOrd="0" presId="urn:microsoft.com/office/officeart/2005/8/layout/hierarchy6"/>
    <dgm:cxn modelId="{F34B97EA-BB98-423A-B5B5-6A0999FE0B48}" type="presParOf" srcId="{FD184F74-D95F-4186-95AC-CAF7F9F068EA}" destId="{A487C4A3-9955-4D83-B9A5-BA406E32BDEF}" srcOrd="0" destOrd="0" presId="urn:microsoft.com/office/officeart/2005/8/layout/hierarchy6"/>
    <dgm:cxn modelId="{A99A7FCB-D782-42C5-A3E2-E3EAE9CA3A35}" type="presParOf" srcId="{A487C4A3-9955-4D83-B9A5-BA406E32BDEF}" destId="{6173A44B-8DB4-44BC-80A8-C427815C2AE0}" srcOrd="0" destOrd="0" presId="urn:microsoft.com/office/officeart/2005/8/layout/hierarchy6"/>
    <dgm:cxn modelId="{30FF2149-F34E-412F-A106-BFFCE41CEEB0}" type="presParOf" srcId="{A487C4A3-9955-4D83-B9A5-BA406E32BDEF}" destId="{6FD7542C-E50D-4B53-9116-BB4D65743F6F}" srcOrd="1" destOrd="0" presId="urn:microsoft.com/office/officeart/2005/8/layout/hierarchy6"/>
    <dgm:cxn modelId="{CD889552-9204-488E-AB6C-1F5F7DE37357}" type="presParOf" srcId="{6FD7542C-E50D-4B53-9116-BB4D65743F6F}" destId="{BD722586-1234-4A1E-B7BC-E7F52413FB76}" srcOrd="0" destOrd="0" presId="urn:microsoft.com/office/officeart/2005/8/layout/hierarchy6"/>
    <dgm:cxn modelId="{F51FFFC1-D6A3-41AD-AA27-A966DBE4F80E}" type="presParOf" srcId="{6FD7542C-E50D-4B53-9116-BB4D65743F6F}" destId="{2693BEAA-71A6-45D3-B6C5-563DEF505B9C}" srcOrd="1" destOrd="0" presId="urn:microsoft.com/office/officeart/2005/8/layout/hierarchy6"/>
    <dgm:cxn modelId="{A81BB98A-D597-4503-A77F-8B5BD720567E}" type="presParOf" srcId="{2693BEAA-71A6-45D3-B6C5-563DEF505B9C}" destId="{0A437ACE-0644-4DE0-9CB5-48E95BA4F263}" srcOrd="0" destOrd="0" presId="urn:microsoft.com/office/officeart/2005/8/layout/hierarchy6"/>
    <dgm:cxn modelId="{2456C3F7-E147-4A9B-BBDE-F0E20B570DCB}" type="presParOf" srcId="{2693BEAA-71A6-45D3-B6C5-563DEF505B9C}" destId="{15672871-DD64-466B-9C8C-9861ADBFA368}" srcOrd="1" destOrd="0" presId="urn:microsoft.com/office/officeart/2005/8/layout/hierarchy6"/>
    <dgm:cxn modelId="{D8BACC8D-C735-4DC7-85E2-8BCCAC440053}" type="presParOf" srcId="{15672871-DD64-466B-9C8C-9861ADBFA368}" destId="{0CA60A34-36A8-4FA2-8772-DFE1BF7841F1}" srcOrd="0" destOrd="0" presId="urn:microsoft.com/office/officeart/2005/8/layout/hierarchy6"/>
    <dgm:cxn modelId="{F0C4DCB6-8880-446D-8DC5-D5F3D32DA732}" type="presParOf" srcId="{15672871-DD64-466B-9C8C-9861ADBFA368}" destId="{2B0F2AA5-B7B5-4716-BB37-4148BC2801A3}" srcOrd="1" destOrd="0" presId="urn:microsoft.com/office/officeart/2005/8/layout/hierarchy6"/>
    <dgm:cxn modelId="{4C07437C-BD3A-4C1D-966E-8115C4C70BFB}" type="presParOf" srcId="{2B0F2AA5-B7B5-4716-BB37-4148BC2801A3}" destId="{240899D8-3922-4A6E-B72A-EB6A15A5CF2E}" srcOrd="0" destOrd="0" presId="urn:microsoft.com/office/officeart/2005/8/layout/hierarchy6"/>
    <dgm:cxn modelId="{836F1A0C-4B8B-40E5-A24D-BBF27C951C74}" type="presParOf" srcId="{2B0F2AA5-B7B5-4716-BB37-4148BC2801A3}" destId="{D98D9D00-2E1E-462F-BD16-59E77A40E587}" srcOrd="1" destOrd="0" presId="urn:microsoft.com/office/officeart/2005/8/layout/hierarchy6"/>
    <dgm:cxn modelId="{792DC624-9B41-4122-BCEF-7DF74FB584A6}" type="presParOf" srcId="{D98D9D00-2E1E-462F-BD16-59E77A40E587}" destId="{C3DBE2F2-611D-4618-AFE5-D1BCF4F33BB7}" srcOrd="0" destOrd="0" presId="urn:microsoft.com/office/officeart/2005/8/layout/hierarchy6"/>
    <dgm:cxn modelId="{FFF2299F-766E-4611-BCE1-966DC7884359}" type="presParOf" srcId="{D98D9D00-2E1E-462F-BD16-59E77A40E587}" destId="{5F5FCD9B-BEBF-4CA3-BCF4-EB815C8FE17D}" srcOrd="1" destOrd="0" presId="urn:microsoft.com/office/officeart/2005/8/layout/hierarchy6"/>
    <dgm:cxn modelId="{39DC7E89-B3F4-4934-AD22-7D43DE521E20}" type="presParOf" srcId="{5F5FCD9B-BEBF-4CA3-BCF4-EB815C8FE17D}" destId="{42958F68-7BE1-4EC2-8861-3ADE5F474EA1}" srcOrd="0" destOrd="0" presId="urn:microsoft.com/office/officeart/2005/8/layout/hierarchy6"/>
    <dgm:cxn modelId="{CAAB87FF-A986-4A0C-927A-4620EE867054}" type="presParOf" srcId="{5F5FCD9B-BEBF-4CA3-BCF4-EB815C8FE17D}" destId="{372FF7B1-FDCC-4E0F-88D8-2D58D67EFC4B}" srcOrd="1" destOrd="0" presId="urn:microsoft.com/office/officeart/2005/8/layout/hierarchy6"/>
    <dgm:cxn modelId="{55AA3FA8-0DE0-4D92-8025-51A1ED17E327}" type="presParOf" srcId="{372FF7B1-FDCC-4E0F-88D8-2D58D67EFC4B}" destId="{63283C48-7FFF-427B-A4D7-01A672B1FECC}" srcOrd="0" destOrd="0" presId="urn:microsoft.com/office/officeart/2005/8/layout/hierarchy6"/>
    <dgm:cxn modelId="{CCDD326C-BE46-487A-ABCF-E96E19D5A22C}" type="presParOf" srcId="{372FF7B1-FDCC-4E0F-88D8-2D58D67EFC4B}" destId="{BC9F2C55-28D7-439D-90A1-64934ED62368}" srcOrd="1" destOrd="0" presId="urn:microsoft.com/office/officeart/2005/8/layout/hierarchy6"/>
    <dgm:cxn modelId="{B2706B5C-6B1C-40EE-9789-1106FE9EFC7A}" type="presParOf" srcId="{BC9F2C55-28D7-439D-90A1-64934ED62368}" destId="{4DA839C1-A06D-4131-AF82-FA8AE29923D5}" srcOrd="0" destOrd="0" presId="urn:microsoft.com/office/officeart/2005/8/layout/hierarchy6"/>
    <dgm:cxn modelId="{B2C72F9B-4BC4-4634-B0C9-D151245B1C39}" type="presParOf" srcId="{BC9F2C55-28D7-439D-90A1-64934ED62368}" destId="{EC274D0F-51BB-49EA-BB1C-2022A06D0F64}" srcOrd="1" destOrd="0" presId="urn:microsoft.com/office/officeart/2005/8/layout/hierarchy6"/>
    <dgm:cxn modelId="{A4CB7CA4-ABBD-4968-AC32-D091DBEB972D}" type="presParOf" srcId="{372FF7B1-FDCC-4E0F-88D8-2D58D67EFC4B}" destId="{FDA00311-42A7-460B-A77A-56114661F068}" srcOrd="2" destOrd="0" presId="urn:microsoft.com/office/officeart/2005/8/layout/hierarchy6"/>
    <dgm:cxn modelId="{B17957AC-F9EC-436E-9027-A0C36468BA22}" type="presParOf" srcId="{372FF7B1-FDCC-4E0F-88D8-2D58D67EFC4B}" destId="{180DCC43-DFD4-4B79-97FB-6A065859B2AE}" srcOrd="3" destOrd="0" presId="urn:microsoft.com/office/officeart/2005/8/layout/hierarchy6"/>
    <dgm:cxn modelId="{EC57EDB4-46BB-4C61-8576-EA068AA8673C}" type="presParOf" srcId="{180DCC43-DFD4-4B79-97FB-6A065859B2AE}" destId="{359725C5-38EA-4126-8B31-F3B6DCAD504B}" srcOrd="0" destOrd="0" presId="urn:microsoft.com/office/officeart/2005/8/layout/hierarchy6"/>
    <dgm:cxn modelId="{AE4A9686-0DFC-4D81-BACB-698D6E03C354}" type="presParOf" srcId="{180DCC43-DFD4-4B79-97FB-6A065859B2AE}" destId="{C4A4712B-7081-40E3-8B87-B9540F7107F8}" srcOrd="1" destOrd="0" presId="urn:microsoft.com/office/officeart/2005/8/layout/hierarchy6"/>
    <dgm:cxn modelId="{9A5CDB88-8227-4B03-B6BC-A80EB2EE23BA}" type="presParOf" srcId="{372FF7B1-FDCC-4E0F-88D8-2D58D67EFC4B}" destId="{C80E2FF0-8932-4840-904E-06026A3E11D6}" srcOrd="4" destOrd="0" presId="urn:microsoft.com/office/officeart/2005/8/layout/hierarchy6"/>
    <dgm:cxn modelId="{A7B8CCB5-D93D-4DF0-8470-3F9C790C14AE}" type="presParOf" srcId="{372FF7B1-FDCC-4E0F-88D8-2D58D67EFC4B}" destId="{5783D959-ACA7-4DC1-B6C1-E72D3315CADB}" srcOrd="5" destOrd="0" presId="urn:microsoft.com/office/officeart/2005/8/layout/hierarchy6"/>
    <dgm:cxn modelId="{2DE14729-4E3C-49E3-B052-7235492DD7B2}" type="presParOf" srcId="{5783D959-ACA7-4DC1-B6C1-E72D3315CADB}" destId="{FD0047A8-4BA5-408F-942B-8202DE0B380C}" srcOrd="0" destOrd="0" presId="urn:microsoft.com/office/officeart/2005/8/layout/hierarchy6"/>
    <dgm:cxn modelId="{AA9BE65F-A320-4B6C-80D8-EB001DBE53BD}" type="presParOf" srcId="{5783D959-ACA7-4DC1-B6C1-E72D3315CADB}" destId="{610332D9-3170-44B7-B652-8A8EFC6CA053}" srcOrd="1" destOrd="0" presId="urn:microsoft.com/office/officeart/2005/8/layout/hierarchy6"/>
    <dgm:cxn modelId="{591D3CF3-DCA7-4C1E-85BE-5C5EBA655497}" type="presParOf" srcId="{372FF7B1-FDCC-4E0F-88D8-2D58D67EFC4B}" destId="{44265F10-1563-4015-A23B-CE80EA67E2C5}" srcOrd="6" destOrd="0" presId="urn:microsoft.com/office/officeart/2005/8/layout/hierarchy6"/>
    <dgm:cxn modelId="{5EC1E682-0F1D-41A6-94CF-CD05D2ADD4B2}" type="presParOf" srcId="{372FF7B1-FDCC-4E0F-88D8-2D58D67EFC4B}" destId="{9A23AADC-35AD-4E3E-892E-384E1C5C3385}" srcOrd="7" destOrd="0" presId="urn:microsoft.com/office/officeart/2005/8/layout/hierarchy6"/>
    <dgm:cxn modelId="{5B171C24-12E9-4C98-B61E-172795CF2FC2}" type="presParOf" srcId="{9A23AADC-35AD-4E3E-892E-384E1C5C3385}" destId="{0B95BCB5-77ED-46D5-82C2-A6F751142CD4}" srcOrd="0" destOrd="0" presId="urn:microsoft.com/office/officeart/2005/8/layout/hierarchy6"/>
    <dgm:cxn modelId="{4A632D89-E229-46B3-8E1D-58A2C4C85A58}" type="presParOf" srcId="{9A23AADC-35AD-4E3E-892E-384E1C5C3385}" destId="{53E3E3C7-B4B5-46D7-914F-F991365D1C37}" srcOrd="1" destOrd="0" presId="urn:microsoft.com/office/officeart/2005/8/layout/hierarchy6"/>
    <dgm:cxn modelId="{A352C141-9B7B-4E9B-8581-3C5AA66B0A58}" type="presParOf" srcId="{B7E8EFCA-6FCC-4BC3-BC2E-E91984C694E4}" destId="{E92459CF-136A-4F49-8015-15F3BC336706}" srcOrd="1" destOrd="0" presId="urn:microsoft.com/office/officeart/2005/8/layout/hierarchy6"/>
    <dgm:cxn modelId="{EB33CBA2-4D7E-4920-8F29-BCDED6A70FBF}" type="presParOf" srcId="{E92459CF-136A-4F49-8015-15F3BC336706}" destId="{74E04478-BC96-495E-A280-BA72DFB60F33}" srcOrd="0" destOrd="0" presId="urn:microsoft.com/office/officeart/2005/8/layout/hierarchy6"/>
    <dgm:cxn modelId="{78B21CB3-5479-4D59-8FC9-1A242577FE62}" type="presParOf" srcId="{74E04478-BC96-495E-A280-BA72DFB60F33}" destId="{3F44BBB2-5EAC-4D08-91F4-CB389CA72216}" srcOrd="0" destOrd="0" presId="urn:microsoft.com/office/officeart/2005/8/layout/hierarchy6"/>
    <dgm:cxn modelId="{7F07B3D5-347F-4E0B-A1CF-7F15BA760B95}" type="presParOf" srcId="{74E04478-BC96-495E-A280-BA72DFB60F33}" destId="{24D8640F-748B-45EF-9337-BFCC9432E81D}" srcOrd="1" destOrd="0" presId="urn:microsoft.com/office/officeart/2005/8/layout/hierarchy6"/>
    <dgm:cxn modelId="{47F91476-8DC7-4A45-BBC2-EF6FBE70C7E7}" type="presParOf" srcId="{E92459CF-136A-4F49-8015-15F3BC336706}" destId="{63FB3D3E-A536-4981-ABFA-68E0B2F1261A}" srcOrd="1" destOrd="0" presId="urn:microsoft.com/office/officeart/2005/8/layout/hierarchy6"/>
    <dgm:cxn modelId="{197B68C8-A1E6-4790-BBAD-29327F2F1EAD}" type="presParOf" srcId="{63FB3D3E-A536-4981-ABFA-68E0B2F1261A}" destId="{8C34AEED-6FBD-4DF7-8700-58F00087ABE6}" srcOrd="0" destOrd="0" presId="urn:microsoft.com/office/officeart/2005/8/layout/hierarchy6"/>
    <dgm:cxn modelId="{725F5E81-A0A7-4E88-A504-E279E0E3349D}" type="presParOf" srcId="{E92459CF-136A-4F49-8015-15F3BC336706}" destId="{FDC17CD2-2F53-4EA4-A3D7-9311FC1C399E}" srcOrd="2" destOrd="0" presId="urn:microsoft.com/office/officeart/2005/8/layout/hierarchy6"/>
    <dgm:cxn modelId="{84F92038-5322-4CD1-9531-7A846C9A2EBD}" type="presParOf" srcId="{FDC17CD2-2F53-4EA4-A3D7-9311FC1C399E}" destId="{ABEA149D-4AB1-40CF-91DE-BE76B9142E93}" srcOrd="0" destOrd="0" presId="urn:microsoft.com/office/officeart/2005/8/layout/hierarchy6"/>
    <dgm:cxn modelId="{E6E0295C-D1B2-4438-9058-57B2F69200EB}" type="presParOf" srcId="{FDC17CD2-2F53-4EA4-A3D7-9311FC1C399E}" destId="{6DF5AD5E-F455-46EE-907E-C28A5F597FC9}" srcOrd="1" destOrd="0" presId="urn:microsoft.com/office/officeart/2005/8/layout/hierarchy6"/>
    <dgm:cxn modelId="{81A99A5D-829F-4800-9050-12ECE1D68431}" type="presParOf" srcId="{E92459CF-136A-4F49-8015-15F3BC336706}" destId="{C249D1BD-D8ED-4E5A-A376-542BCA915758}" srcOrd="3" destOrd="0" presId="urn:microsoft.com/office/officeart/2005/8/layout/hierarchy6"/>
    <dgm:cxn modelId="{E2F03090-A250-4691-B9C9-F9D62E35DADB}" type="presParOf" srcId="{C249D1BD-D8ED-4E5A-A376-542BCA915758}" destId="{85CE1C2C-C865-4BF4-9DDB-516DF8B4362A}" srcOrd="0" destOrd="0" presId="urn:microsoft.com/office/officeart/2005/8/layout/hierarchy6"/>
    <dgm:cxn modelId="{AE8F070B-A281-4A97-A6C2-D9D4F20E5E8C}" type="presParOf" srcId="{E92459CF-136A-4F49-8015-15F3BC336706}" destId="{4C12B44D-7913-4D46-A6DD-B740662869EF}" srcOrd="4" destOrd="0" presId="urn:microsoft.com/office/officeart/2005/8/layout/hierarchy6"/>
    <dgm:cxn modelId="{6F63E2AD-8673-45A7-BECA-7DF199E6669A}" type="presParOf" srcId="{4C12B44D-7913-4D46-A6DD-B740662869EF}" destId="{6599F5C5-340B-4582-8D8E-3B7BEDC803EC}" srcOrd="0" destOrd="0" presId="urn:microsoft.com/office/officeart/2005/8/layout/hierarchy6"/>
    <dgm:cxn modelId="{E0D669EF-6E90-4EBF-8A91-BF8FE5171DFF}" type="presParOf" srcId="{4C12B44D-7913-4D46-A6DD-B740662869EF}" destId="{1B94BFEA-A9D4-494E-BA23-1102100C1AE5}" srcOrd="1" destOrd="0" presId="urn:microsoft.com/office/officeart/2005/8/layout/hierarchy6"/>
    <dgm:cxn modelId="{368F1F49-E430-465F-82A1-0A8BC1D403E7}" type="presParOf" srcId="{E92459CF-136A-4F49-8015-15F3BC336706}" destId="{4AEFDDF9-5CF6-455A-AD11-D9ECDE4C52FA}" srcOrd="5" destOrd="0" presId="urn:microsoft.com/office/officeart/2005/8/layout/hierarchy6"/>
    <dgm:cxn modelId="{948FBC88-45C5-43EA-AFEB-80555EEED875}" type="presParOf" srcId="{4AEFDDF9-5CF6-455A-AD11-D9ECDE4C52FA}" destId="{6C8CDCD6-595D-4005-B28B-43EE7CDD0C01}" srcOrd="0" destOrd="0" presId="urn:microsoft.com/office/officeart/2005/8/layout/hierarchy6"/>
    <dgm:cxn modelId="{4247ACEE-43AB-468E-A3BA-C2AE3E3D9AB7}" type="presParOf" srcId="{E92459CF-136A-4F49-8015-15F3BC336706}" destId="{5BE4C54F-B89A-498A-811B-BA84D70E788A}" srcOrd="6" destOrd="0" presId="urn:microsoft.com/office/officeart/2005/8/layout/hierarchy6"/>
    <dgm:cxn modelId="{EE0AE2C8-4A6B-48CC-A23F-3E7A049AA15B}" type="presParOf" srcId="{5BE4C54F-B89A-498A-811B-BA84D70E788A}" destId="{A05C7FC2-1DA1-48E2-BFD7-F107490F07AE}" srcOrd="0" destOrd="0" presId="urn:microsoft.com/office/officeart/2005/8/layout/hierarchy6"/>
    <dgm:cxn modelId="{90BE6835-ABD1-41D3-8A1F-911354AE2910}" type="presParOf" srcId="{5BE4C54F-B89A-498A-811B-BA84D70E788A}" destId="{128219C4-0A7E-4A9A-96F6-DAB3E96A539F}" srcOrd="1" destOrd="0" presId="urn:microsoft.com/office/officeart/2005/8/layout/hierarchy6"/>
    <dgm:cxn modelId="{9630267F-D828-45D0-9C31-376B99DDD907}" type="presParOf" srcId="{E92459CF-136A-4F49-8015-15F3BC336706}" destId="{D7178321-9707-427B-B5FA-D3F0A870FD23}" srcOrd="7" destOrd="0" presId="urn:microsoft.com/office/officeart/2005/8/layout/hierarchy6"/>
    <dgm:cxn modelId="{05031CC4-0E6D-40DB-A0C6-AAF8C31D88E9}" type="presParOf" srcId="{D7178321-9707-427B-B5FA-D3F0A870FD23}" destId="{B7D4FD8E-43E1-47F1-8B7E-FC84AF5E2FD6}" srcOrd="0" destOrd="0" presId="urn:microsoft.com/office/officeart/2005/8/layout/hierarchy6"/>
    <dgm:cxn modelId="{E429D96D-139A-4246-A609-DA9921A5595E}" type="presParOf" srcId="{E92459CF-136A-4F49-8015-15F3BC336706}" destId="{507905B5-9A62-43FB-89A7-2F93C762A664}" srcOrd="8" destOrd="0" presId="urn:microsoft.com/office/officeart/2005/8/layout/hierarchy6"/>
    <dgm:cxn modelId="{01F7612E-ACEE-43C8-8D88-90CC39AD13B6}" type="presParOf" srcId="{507905B5-9A62-43FB-89A7-2F93C762A664}" destId="{9B9FDAF9-042C-484C-91D9-8B704A5A24F6}" srcOrd="0" destOrd="0" presId="urn:microsoft.com/office/officeart/2005/8/layout/hierarchy6"/>
    <dgm:cxn modelId="{3763CFCC-4333-440F-9737-72D3C52A2012}" type="presParOf" srcId="{507905B5-9A62-43FB-89A7-2F93C762A664}" destId="{B37B4AD5-AB49-4C1C-B2FD-95BEE43505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0EB74-0195-4E03-A573-001BD38573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C9063-D9EC-4DE3-BEBF-C1019B7181C5}">
      <dgm:prSet phldrT="[Text]"/>
      <dgm:spPr/>
      <dgm:t>
        <a:bodyPr/>
        <a:lstStyle/>
        <a:p>
          <a:r>
            <a:rPr lang="en-US" dirty="0"/>
            <a:t>38 U.S.C.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§ 502</a:t>
          </a:r>
          <a:endParaRPr lang="en-US" dirty="0"/>
        </a:p>
      </dgm:t>
    </dgm:pt>
    <dgm:pt modelId="{D1BC26AB-1541-4738-AD6C-EB0B302D410B}" type="parTrans" cxnId="{3B0E3265-6B31-4EC3-AE99-CAFCAF832489}">
      <dgm:prSet/>
      <dgm:spPr/>
      <dgm:t>
        <a:bodyPr/>
        <a:lstStyle/>
        <a:p>
          <a:endParaRPr lang="en-US"/>
        </a:p>
      </dgm:t>
    </dgm:pt>
    <dgm:pt modelId="{7D67088C-C81D-47B3-A83F-F1E153E5951E}" type="sibTrans" cxnId="{3B0E3265-6B31-4EC3-AE99-CAFCAF832489}">
      <dgm:prSet/>
      <dgm:spPr/>
      <dgm:t>
        <a:bodyPr/>
        <a:lstStyle/>
        <a:p>
          <a:endParaRPr lang="en-US"/>
        </a:p>
      </dgm:t>
    </dgm:pt>
    <dgm:pt modelId="{9D57B074-436C-4562-A8A4-B78184E153B0}">
      <dgm:prSet phldrT="[Text]"/>
      <dgm:spPr/>
      <dgm:t>
        <a:bodyPr/>
        <a:lstStyle/>
        <a:p>
          <a:r>
            <a:rPr lang="en-US" dirty="0"/>
            <a:t>Six years—not sixty days</a:t>
          </a:r>
        </a:p>
      </dgm:t>
    </dgm:pt>
    <dgm:pt modelId="{BC24F44B-898B-442C-831E-25B5ED5B3AB6}" type="parTrans" cxnId="{E724849C-A0C4-4DF8-AAC2-9C047A59C956}">
      <dgm:prSet/>
      <dgm:spPr/>
      <dgm:t>
        <a:bodyPr/>
        <a:lstStyle/>
        <a:p>
          <a:endParaRPr lang="en-US"/>
        </a:p>
      </dgm:t>
    </dgm:pt>
    <dgm:pt modelId="{1953F079-7907-4411-896B-3ED15EF112D0}" type="sibTrans" cxnId="{E724849C-A0C4-4DF8-AAC2-9C047A59C956}">
      <dgm:prSet/>
      <dgm:spPr/>
      <dgm:t>
        <a:bodyPr/>
        <a:lstStyle/>
        <a:p>
          <a:endParaRPr lang="en-US"/>
        </a:p>
      </dgm:t>
    </dgm:pt>
    <dgm:pt modelId="{2C71A61F-F12B-4CB5-A645-22AA816AD1F3}">
      <dgm:prSet phldrT="[Text]"/>
      <dgm:spPr/>
      <dgm:t>
        <a:bodyPr/>
        <a:lstStyle/>
        <a:p>
          <a:r>
            <a:rPr lang="en-US" dirty="0"/>
            <a:t>Establish standing</a:t>
          </a:r>
        </a:p>
      </dgm:t>
    </dgm:pt>
    <dgm:pt modelId="{F4D81F1E-F9B3-4AE6-B20B-F5155413A2FE}" type="parTrans" cxnId="{E72ACBA3-4058-4E7A-B19A-1F29936A6930}">
      <dgm:prSet/>
      <dgm:spPr/>
      <dgm:t>
        <a:bodyPr/>
        <a:lstStyle/>
        <a:p>
          <a:endParaRPr lang="en-US"/>
        </a:p>
      </dgm:t>
    </dgm:pt>
    <dgm:pt modelId="{3266C784-DD69-4EA4-93AD-269AA628E5DD}" type="sibTrans" cxnId="{E72ACBA3-4058-4E7A-B19A-1F29936A6930}">
      <dgm:prSet/>
      <dgm:spPr/>
      <dgm:t>
        <a:bodyPr/>
        <a:lstStyle/>
        <a:p>
          <a:endParaRPr lang="en-US"/>
        </a:p>
      </dgm:t>
    </dgm:pt>
    <dgm:pt modelId="{1784641A-79E5-4758-BB7B-95FCDFC1FDC3}">
      <dgm:prSet/>
      <dgm:spPr/>
      <dgm:t>
        <a:bodyPr/>
        <a:lstStyle/>
        <a:p>
          <a:r>
            <a:rPr lang="en-US" dirty="0"/>
            <a:t>The APA is your friend</a:t>
          </a:r>
        </a:p>
      </dgm:t>
    </dgm:pt>
    <dgm:pt modelId="{60E7953F-0A1C-4843-83D0-BB1786E7406F}" type="parTrans" cxnId="{544A84D3-27A1-4418-8111-D29B758A6880}">
      <dgm:prSet/>
      <dgm:spPr/>
      <dgm:t>
        <a:bodyPr/>
        <a:lstStyle/>
        <a:p>
          <a:endParaRPr lang="en-US"/>
        </a:p>
      </dgm:t>
    </dgm:pt>
    <dgm:pt modelId="{46ECB4B8-D930-4D02-A00B-DC02919EE0DD}" type="sibTrans" cxnId="{544A84D3-27A1-4418-8111-D29B758A6880}">
      <dgm:prSet/>
      <dgm:spPr/>
      <dgm:t>
        <a:bodyPr/>
        <a:lstStyle/>
        <a:p>
          <a:endParaRPr lang="en-US"/>
        </a:p>
      </dgm:t>
    </dgm:pt>
    <dgm:pt modelId="{50793F37-4D06-4CB4-864B-0BFB105D04ED}" type="pres">
      <dgm:prSet presAssocID="{3B20EB74-0195-4E03-A573-001BD385730C}" presName="linear" presStyleCnt="0">
        <dgm:presLayoutVars>
          <dgm:dir/>
          <dgm:animLvl val="lvl"/>
          <dgm:resizeHandles val="exact"/>
        </dgm:presLayoutVars>
      </dgm:prSet>
      <dgm:spPr/>
    </dgm:pt>
    <dgm:pt modelId="{28B0BFA2-DA5B-4C88-BFBB-ED569E1A08A2}" type="pres">
      <dgm:prSet presAssocID="{0EEC9063-D9EC-4DE3-BEBF-C1019B7181C5}" presName="parentLin" presStyleCnt="0"/>
      <dgm:spPr/>
    </dgm:pt>
    <dgm:pt modelId="{32E8DB2C-1226-4B74-8AFF-B7E520BE4DD1}" type="pres">
      <dgm:prSet presAssocID="{0EEC9063-D9EC-4DE3-BEBF-C1019B7181C5}" presName="parentLeftMargin" presStyleLbl="node1" presStyleIdx="0" presStyleCnt="4"/>
      <dgm:spPr/>
    </dgm:pt>
    <dgm:pt modelId="{2151F42E-B3B4-432E-BA9B-A63C5EF24181}" type="pres">
      <dgm:prSet presAssocID="{0EEC9063-D9EC-4DE3-BEBF-C1019B7181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717868-98F1-446D-BA83-093537588836}" type="pres">
      <dgm:prSet presAssocID="{0EEC9063-D9EC-4DE3-BEBF-C1019B7181C5}" presName="negativeSpace" presStyleCnt="0"/>
      <dgm:spPr/>
    </dgm:pt>
    <dgm:pt modelId="{BDE63ADE-10D1-4023-8195-49AA93C5DA63}" type="pres">
      <dgm:prSet presAssocID="{0EEC9063-D9EC-4DE3-BEBF-C1019B7181C5}" presName="childText" presStyleLbl="conFgAcc1" presStyleIdx="0" presStyleCnt="4">
        <dgm:presLayoutVars>
          <dgm:bulletEnabled val="1"/>
        </dgm:presLayoutVars>
      </dgm:prSet>
      <dgm:spPr/>
    </dgm:pt>
    <dgm:pt modelId="{EAF0DDF3-7755-4F26-B888-34EBA0CA2C26}" type="pres">
      <dgm:prSet presAssocID="{7D67088C-C81D-47B3-A83F-F1E153E5951E}" presName="spaceBetweenRectangles" presStyleCnt="0"/>
      <dgm:spPr/>
    </dgm:pt>
    <dgm:pt modelId="{8505AFC6-1247-4E1F-860B-6BB0863143F5}" type="pres">
      <dgm:prSet presAssocID="{9D57B074-436C-4562-A8A4-B78184E153B0}" presName="parentLin" presStyleCnt="0"/>
      <dgm:spPr/>
    </dgm:pt>
    <dgm:pt modelId="{63BD7D44-B270-4FC1-8851-BE19C6B471DB}" type="pres">
      <dgm:prSet presAssocID="{9D57B074-436C-4562-A8A4-B78184E153B0}" presName="parentLeftMargin" presStyleLbl="node1" presStyleIdx="0" presStyleCnt="4"/>
      <dgm:spPr/>
    </dgm:pt>
    <dgm:pt modelId="{E1D787DF-2EEC-4337-B298-61C973EBF4D0}" type="pres">
      <dgm:prSet presAssocID="{9D57B074-436C-4562-A8A4-B78184E153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C7CEB3-081D-48E0-BABB-0E82D2416A50}" type="pres">
      <dgm:prSet presAssocID="{9D57B074-436C-4562-A8A4-B78184E153B0}" presName="negativeSpace" presStyleCnt="0"/>
      <dgm:spPr/>
    </dgm:pt>
    <dgm:pt modelId="{36CB9E2D-F323-4F43-AD23-9DB5D509BE77}" type="pres">
      <dgm:prSet presAssocID="{9D57B074-436C-4562-A8A4-B78184E153B0}" presName="childText" presStyleLbl="conFgAcc1" presStyleIdx="1" presStyleCnt="4">
        <dgm:presLayoutVars>
          <dgm:bulletEnabled val="1"/>
        </dgm:presLayoutVars>
      </dgm:prSet>
      <dgm:spPr/>
    </dgm:pt>
    <dgm:pt modelId="{482D12DA-7FEF-46FF-AFC6-6D8819EB19DD}" type="pres">
      <dgm:prSet presAssocID="{1953F079-7907-4411-896B-3ED15EF112D0}" presName="spaceBetweenRectangles" presStyleCnt="0"/>
      <dgm:spPr/>
    </dgm:pt>
    <dgm:pt modelId="{AFE64DCC-47AE-457D-AFF9-1D2F73CFD579}" type="pres">
      <dgm:prSet presAssocID="{2C71A61F-F12B-4CB5-A645-22AA816AD1F3}" presName="parentLin" presStyleCnt="0"/>
      <dgm:spPr/>
    </dgm:pt>
    <dgm:pt modelId="{2D425876-0612-4923-B0E2-A5D8D7F80A09}" type="pres">
      <dgm:prSet presAssocID="{2C71A61F-F12B-4CB5-A645-22AA816AD1F3}" presName="parentLeftMargin" presStyleLbl="node1" presStyleIdx="1" presStyleCnt="4"/>
      <dgm:spPr/>
    </dgm:pt>
    <dgm:pt modelId="{5A66257F-6119-4C1C-B087-3FBF1F7E10DE}" type="pres">
      <dgm:prSet presAssocID="{2C71A61F-F12B-4CB5-A645-22AA816AD1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E45EF3-AF88-42EA-9F3F-B773814D665D}" type="pres">
      <dgm:prSet presAssocID="{2C71A61F-F12B-4CB5-A645-22AA816AD1F3}" presName="negativeSpace" presStyleCnt="0"/>
      <dgm:spPr/>
    </dgm:pt>
    <dgm:pt modelId="{F403C710-725F-4BBF-AD6B-55C2B940BC07}" type="pres">
      <dgm:prSet presAssocID="{2C71A61F-F12B-4CB5-A645-22AA816AD1F3}" presName="childText" presStyleLbl="conFgAcc1" presStyleIdx="2" presStyleCnt="4">
        <dgm:presLayoutVars>
          <dgm:bulletEnabled val="1"/>
        </dgm:presLayoutVars>
      </dgm:prSet>
      <dgm:spPr/>
    </dgm:pt>
    <dgm:pt modelId="{706CA614-F591-441D-97C0-56F2CA25149E}" type="pres">
      <dgm:prSet presAssocID="{3266C784-DD69-4EA4-93AD-269AA628E5DD}" presName="spaceBetweenRectangles" presStyleCnt="0"/>
      <dgm:spPr/>
    </dgm:pt>
    <dgm:pt modelId="{2FC8315D-5F0F-4614-9401-4DDD31D6F37D}" type="pres">
      <dgm:prSet presAssocID="{1784641A-79E5-4758-BB7B-95FCDFC1FDC3}" presName="parentLin" presStyleCnt="0"/>
      <dgm:spPr/>
    </dgm:pt>
    <dgm:pt modelId="{171B5CD3-CFD7-47B6-A57E-56DFD8715F84}" type="pres">
      <dgm:prSet presAssocID="{1784641A-79E5-4758-BB7B-95FCDFC1FDC3}" presName="parentLeftMargin" presStyleLbl="node1" presStyleIdx="2" presStyleCnt="4"/>
      <dgm:spPr/>
    </dgm:pt>
    <dgm:pt modelId="{71E3EA21-C025-45FA-9204-28EC49C9862B}" type="pres">
      <dgm:prSet presAssocID="{1784641A-79E5-4758-BB7B-95FCDFC1FD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A9BE3AF-2578-4F67-B3FF-A2C1DA8375BF}" type="pres">
      <dgm:prSet presAssocID="{1784641A-79E5-4758-BB7B-95FCDFC1FDC3}" presName="negativeSpace" presStyleCnt="0"/>
      <dgm:spPr/>
    </dgm:pt>
    <dgm:pt modelId="{DA8F2FED-C235-497A-9B71-62048D7CAE3F}" type="pres">
      <dgm:prSet presAssocID="{1784641A-79E5-4758-BB7B-95FCDFC1FDC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EF7504-5E52-4C59-82EB-DA7AE0192CC9}" type="presOf" srcId="{0EEC9063-D9EC-4DE3-BEBF-C1019B7181C5}" destId="{32E8DB2C-1226-4B74-8AFF-B7E520BE4DD1}" srcOrd="0" destOrd="0" presId="urn:microsoft.com/office/officeart/2005/8/layout/list1"/>
    <dgm:cxn modelId="{2C70B337-E6BA-43C5-87F1-5345C2AF06A3}" type="presOf" srcId="{0EEC9063-D9EC-4DE3-BEBF-C1019B7181C5}" destId="{2151F42E-B3B4-432E-BA9B-A63C5EF24181}" srcOrd="1" destOrd="0" presId="urn:microsoft.com/office/officeart/2005/8/layout/list1"/>
    <dgm:cxn modelId="{8EA0D24A-AB92-4A80-97D9-8D3DD25CDFD1}" type="presOf" srcId="{2C71A61F-F12B-4CB5-A645-22AA816AD1F3}" destId="{5A66257F-6119-4C1C-B087-3FBF1F7E10DE}" srcOrd="1" destOrd="0" presId="urn:microsoft.com/office/officeart/2005/8/layout/list1"/>
    <dgm:cxn modelId="{5CA3B952-22DF-43F0-884B-9FAAF837B5C6}" type="presOf" srcId="{3B20EB74-0195-4E03-A573-001BD385730C}" destId="{50793F37-4D06-4CB4-864B-0BFB105D04ED}" srcOrd="0" destOrd="0" presId="urn:microsoft.com/office/officeart/2005/8/layout/list1"/>
    <dgm:cxn modelId="{3B0E3265-6B31-4EC3-AE99-CAFCAF832489}" srcId="{3B20EB74-0195-4E03-A573-001BD385730C}" destId="{0EEC9063-D9EC-4DE3-BEBF-C1019B7181C5}" srcOrd="0" destOrd="0" parTransId="{D1BC26AB-1541-4738-AD6C-EB0B302D410B}" sibTransId="{7D67088C-C81D-47B3-A83F-F1E153E5951E}"/>
    <dgm:cxn modelId="{B7B7CC6D-A81E-44F9-A0AE-AD6E39FA878B}" type="presOf" srcId="{9D57B074-436C-4562-A8A4-B78184E153B0}" destId="{E1D787DF-2EEC-4337-B298-61C973EBF4D0}" srcOrd="1" destOrd="0" presId="urn:microsoft.com/office/officeart/2005/8/layout/list1"/>
    <dgm:cxn modelId="{42768C7B-C6D9-4BC4-B374-118ABE12A396}" type="presOf" srcId="{9D57B074-436C-4562-A8A4-B78184E153B0}" destId="{63BD7D44-B270-4FC1-8851-BE19C6B471DB}" srcOrd="0" destOrd="0" presId="urn:microsoft.com/office/officeart/2005/8/layout/list1"/>
    <dgm:cxn modelId="{BAA86482-80F0-404F-BB2B-06522B1C8796}" type="presOf" srcId="{2C71A61F-F12B-4CB5-A645-22AA816AD1F3}" destId="{2D425876-0612-4923-B0E2-A5D8D7F80A09}" srcOrd="0" destOrd="0" presId="urn:microsoft.com/office/officeart/2005/8/layout/list1"/>
    <dgm:cxn modelId="{6013E983-A3D7-43FF-8A4B-AB64F78660D9}" type="presOf" srcId="{1784641A-79E5-4758-BB7B-95FCDFC1FDC3}" destId="{71E3EA21-C025-45FA-9204-28EC49C9862B}" srcOrd="1" destOrd="0" presId="urn:microsoft.com/office/officeart/2005/8/layout/list1"/>
    <dgm:cxn modelId="{E724849C-A0C4-4DF8-AAC2-9C047A59C956}" srcId="{3B20EB74-0195-4E03-A573-001BD385730C}" destId="{9D57B074-436C-4562-A8A4-B78184E153B0}" srcOrd="1" destOrd="0" parTransId="{BC24F44B-898B-442C-831E-25B5ED5B3AB6}" sibTransId="{1953F079-7907-4411-896B-3ED15EF112D0}"/>
    <dgm:cxn modelId="{A04094A3-A4B1-49BE-AA5F-9CDFB2079DD7}" type="presOf" srcId="{1784641A-79E5-4758-BB7B-95FCDFC1FDC3}" destId="{171B5CD3-CFD7-47B6-A57E-56DFD8715F84}" srcOrd="0" destOrd="0" presId="urn:microsoft.com/office/officeart/2005/8/layout/list1"/>
    <dgm:cxn modelId="{E72ACBA3-4058-4E7A-B19A-1F29936A6930}" srcId="{3B20EB74-0195-4E03-A573-001BD385730C}" destId="{2C71A61F-F12B-4CB5-A645-22AA816AD1F3}" srcOrd="2" destOrd="0" parTransId="{F4D81F1E-F9B3-4AE6-B20B-F5155413A2FE}" sibTransId="{3266C784-DD69-4EA4-93AD-269AA628E5DD}"/>
    <dgm:cxn modelId="{544A84D3-27A1-4418-8111-D29B758A6880}" srcId="{3B20EB74-0195-4E03-A573-001BD385730C}" destId="{1784641A-79E5-4758-BB7B-95FCDFC1FDC3}" srcOrd="3" destOrd="0" parTransId="{60E7953F-0A1C-4843-83D0-BB1786E7406F}" sibTransId="{46ECB4B8-D930-4D02-A00B-DC02919EE0DD}"/>
    <dgm:cxn modelId="{79BDBBB6-8E0A-47AB-B29B-3EE3C101235E}" type="presParOf" srcId="{50793F37-4D06-4CB4-864B-0BFB105D04ED}" destId="{28B0BFA2-DA5B-4C88-BFBB-ED569E1A08A2}" srcOrd="0" destOrd="0" presId="urn:microsoft.com/office/officeart/2005/8/layout/list1"/>
    <dgm:cxn modelId="{FFE1A761-8749-401A-B0D6-BE148AC8CBEF}" type="presParOf" srcId="{28B0BFA2-DA5B-4C88-BFBB-ED569E1A08A2}" destId="{32E8DB2C-1226-4B74-8AFF-B7E520BE4DD1}" srcOrd="0" destOrd="0" presId="urn:microsoft.com/office/officeart/2005/8/layout/list1"/>
    <dgm:cxn modelId="{464044DD-948A-4C1E-A59C-95F9E6955E7B}" type="presParOf" srcId="{28B0BFA2-DA5B-4C88-BFBB-ED569E1A08A2}" destId="{2151F42E-B3B4-432E-BA9B-A63C5EF24181}" srcOrd="1" destOrd="0" presId="urn:microsoft.com/office/officeart/2005/8/layout/list1"/>
    <dgm:cxn modelId="{D683E646-B22B-4BD1-93C5-5D24C28DEE67}" type="presParOf" srcId="{50793F37-4D06-4CB4-864B-0BFB105D04ED}" destId="{78717868-98F1-446D-BA83-093537588836}" srcOrd="1" destOrd="0" presId="urn:microsoft.com/office/officeart/2005/8/layout/list1"/>
    <dgm:cxn modelId="{F0E3E843-6A22-4AF9-8D78-6DF9C46F5D36}" type="presParOf" srcId="{50793F37-4D06-4CB4-864B-0BFB105D04ED}" destId="{BDE63ADE-10D1-4023-8195-49AA93C5DA63}" srcOrd="2" destOrd="0" presId="urn:microsoft.com/office/officeart/2005/8/layout/list1"/>
    <dgm:cxn modelId="{A2606B40-B860-4E07-8F53-95F639877046}" type="presParOf" srcId="{50793F37-4D06-4CB4-864B-0BFB105D04ED}" destId="{EAF0DDF3-7755-4F26-B888-34EBA0CA2C26}" srcOrd="3" destOrd="0" presId="urn:microsoft.com/office/officeart/2005/8/layout/list1"/>
    <dgm:cxn modelId="{36CC1E29-A6FA-44CF-AB94-F69DEFCD62E9}" type="presParOf" srcId="{50793F37-4D06-4CB4-864B-0BFB105D04ED}" destId="{8505AFC6-1247-4E1F-860B-6BB0863143F5}" srcOrd="4" destOrd="0" presId="urn:microsoft.com/office/officeart/2005/8/layout/list1"/>
    <dgm:cxn modelId="{61AA2EB0-C7F1-42F9-8BB6-66451E1F4323}" type="presParOf" srcId="{8505AFC6-1247-4E1F-860B-6BB0863143F5}" destId="{63BD7D44-B270-4FC1-8851-BE19C6B471DB}" srcOrd="0" destOrd="0" presId="urn:microsoft.com/office/officeart/2005/8/layout/list1"/>
    <dgm:cxn modelId="{C73AAF17-309F-4AC7-9916-D5645D2FC934}" type="presParOf" srcId="{8505AFC6-1247-4E1F-860B-6BB0863143F5}" destId="{E1D787DF-2EEC-4337-B298-61C973EBF4D0}" srcOrd="1" destOrd="0" presId="urn:microsoft.com/office/officeart/2005/8/layout/list1"/>
    <dgm:cxn modelId="{48B0730E-A09F-43DF-8960-3378428DD597}" type="presParOf" srcId="{50793F37-4D06-4CB4-864B-0BFB105D04ED}" destId="{10C7CEB3-081D-48E0-BABB-0E82D2416A50}" srcOrd="5" destOrd="0" presId="urn:microsoft.com/office/officeart/2005/8/layout/list1"/>
    <dgm:cxn modelId="{8EDA779F-FA06-460A-B730-6BCD10129B1D}" type="presParOf" srcId="{50793F37-4D06-4CB4-864B-0BFB105D04ED}" destId="{36CB9E2D-F323-4F43-AD23-9DB5D509BE77}" srcOrd="6" destOrd="0" presId="urn:microsoft.com/office/officeart/2005/8/layout/list1"/>
    <dgm:cxn modelId="{349AA3C0-89F3-493C-BA0A-2011FCF8F19B}" type="presParOf" srcId="{50793F37-4D06-4CB4-864B-0BFB105D04ED}" destId="{482D12DA-7FEF-46FF-AFC6-6D8819EB19DD}" srcOrd="7" destOrd="0" presId="urn:microsoft.com/office/officeart/2005/8/layout/list1"/>
    <dgm:cxn modelId="{CF133EDD-2F42-4A43-AFC7-9961D88F226B}" type="presParOf" srcId="{50793F37-4D06-4CB4-864B-0BFB105D04ED}" destId="{AFE64DCC-47AE-457D-AFF9-1D2F73CFD579}" srcOrd="8" destOrd="0" presId="urn:microsoft.com/office/officeart/2005/8/layout/list1"/>
    <dgm:cxn modelId="{30F37A8C-CB6A-43F3-97A0-63FA02F0DA67}" type="presParOf" srcId="{AFE64DCC-47AE-457D-AFF9-1D2F73CFD579}" destId="{2D425876-0612-4923-B0E2-A5D8D7F80A09}" srcOrd="0" destOrd="0" presId="urn:microsoft.com/office/officeart/2005/8/layout/list1"/>
    <dgm:cxn modelId="{961349DA-C717-45B9-B2FB-6DE5138907C8}" type="presParOf" srcId="{AFE64DCC-47AE-457D-AFF9-1D2F73CFD579}" destId="{5A66257F-6119-4C1C-B087-3FBF1F7E10DE}" srcOrd="1" destOrd="0" presId="urn:microsoft.com/office/officeart/2005/8/layout/list1"/>
    <dgm:cxn modelId="{FF8E2E8A-34E0-44E2-8D90-15560AC120A1}" type="presParOf" srcId="{50793F37-4D06-4CB4-864B-0BFB105D04ED}" destId="{44E45EF3-AF88-42EA-9F3F-B773814D665D}" srcOrd="9" destOrd="0" presId="urn:microsoft.com/office/officeart/2005/8/layout/list1"/>
    <dgm:cxn modelId="{6D797B2E-734C-4F3C-AD97-393744CCE9D5}" type="presParOf" srcId="{50793F37-4D06-4CB4-864B-0BFB105D04ED}" destId="{F403C710-725F-4BBF-AD6B-55C2B940BC07}" srcOrd="10" destOrd="0" presId="urn:microsoft.com/office/officeart/2005/8/layout/list1"/>
    <dgm:cxn modelId="{7FF08562-8C36-4550-8E84-3CBC59170ABD}" type="presParOf" srcId="{50793F37-4D06-4CB4-864B-0BFB105D04ED}" destId="{706CA614-F591-441D-97C0-56F2CA25149E}" srcOrd="11" destOrd="0" presId="urn:microsoft.com/office/officeart/2005/8/layout/list1"/>
    <dgm:cxn modelId="{4E124287-5275-40EC-8E61-677807EA1FD4}" type="presParOf" srcId="{50793F37-4D06-4CB4-864B-0BFB105D04ED}" destId="{2FC8315D-5F0F-4614-9401-4DDD31D6F37D}" srcOrd="12" destOrd="0" presId="urn:microsoft.com/office/officeart/2005/8/layout/list1"/>
    <dgm:cxn modelId="{63C8EAFE-CA0B-4139-9573-A7590209A5EC}" type="presParOf" srcId="{2FC8315D-5F0F-4614-9401-4DDD31D6F37D}" destId="{171B5CD3-CFD7-47B6-A57E-56DFD8715F84}" srcOrd="0" destOrd="0" presId="urn:microsoft.com/office/officeart/2005/8/layout/list1"/>
    <dgm:cxn modelId="{E8B5E23A-E6DA-4CD0-B0E2-A6BA3D2230D5}" type="presParOf" srcId="{2FC8315D-5F0F-4614-9401-4DDD31D6F37D}" destId="{71E3EA21-C025-45FA-9204-28EC49C9862B}" srcOrd="1" destOrd="0" presId="urn:microsoft.com/office/officeart/2005/8/layout/list1"/>
    <dgm:cxn modelId="{F828C407-B160-48F4-AFBA-556F54567EE4}" type="presParOf" srcId="{50793F37-4D06-4CB4-864B-0BFB105D04ED}" destId="{0A9BE3AF-2578-4F67-B3FF-A2C1DA8375BF}" srcOrd="13" destOrd="0" presId="urn:microsoft.com/office/officeart/2005/8/layout/list1"/>
    <dgm:cxn modelId="{03ED96A3-F697-4CB6-8B05-0A5E74C7C3AC}" type="presParOf" srcId="{50793F37-4D06-4CB4-864B-0BFB105D04ED}" destId="{DA8F2FED-C235-497A-9B71-62048D7CAE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BB1F1-D348-4008-9A1F-9D8BEB9C32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6D8DD-1B97-46D9-BA0B-2B9D3F5BF36F}">
      <dgm:prSet phldrT="[Text]"/>
      <dgm:spPr/>
      <dgm:t>
        <a:bodyPr/>
        <a:lstStyle/>
        <a:p>
          <a:r>
            <a:rPr lang="en-US" dirty="0"/>
            <a:t>“shall decide all relevant questions of law” but “may not review (A) a challenge to a factual determination, or (B) a challenge to a law or regulation as applied to the facts of a particular case”*</a:t>
          </a:r>
        </a:p>
      </dgm:t>
    </dgm:pt>
    <dgm:pt modelId="{70E19063-DB97-40F3-AEB3-491827C100B2}" type="parTrans" cxnId="{47BEBBD8-D4F7-4D7B-AE45-48BB040EDD1D}">
      <dgm:prSet/>
      <dgm:spPr/>
      <dgm:t>
        <a:bodyPr/>
        <a:lstStyle/>
        <a:p>
          <a:endParaRPr lang="en-US"/>
        </a:p>
      </dgm:t>
    </dgm:pt>
    <dgm:pt modelId="{402FB624-949B-4920-A35C-7C6096EAF647}" type="sibTrans" cxnId="{47BEBBD8-D4F7-4D7B-AE45-48BB040EDD1D}">
      <dgm:prSet/>
      <dgm:spPr/>
      <dgm:t>
        <a:bodyPr/>
        <a:lstStyle/>
        <a:p>
          <a:endParaRPr lang="en-US"/>
        </a:p>
      </dgm:t>
    </dgm:pt>
    <dgm:pt modelId="{CB7C5739-DE79-4BB1-9643-0F667F4AFA70}">
      <dgm:prSet phldrT="[Text]"/>
      <dgm:spPr/>
      <dgm:t>
        <a:bodyPr/>
        <a:lstStyle/>
        <a:p>
          <a:r>
            <a:rPr lang="en-US" dirty="0"/>
            <a:t>Expect a jurisdictional objection</a:t>
          </a:r>
        </a:p>
      </dgm:t>
    </dgm:pt>
    <dgm:pt modelId="{177DEB89-F79F-4116-9F31-FC51A63C6481}" type="parTrans" cxnId="{BD821A1A-5945-42C1-8178-7A644101FDCF}">
      <dgm:prSet/>
      <dgm:spPr/>
      <dgm:t>
        <a:bodyPr/>
        <a:lstStyle/>
        <a:p>
          <a:endParaRPr lang="en-US"/>
        </a:p>
      </dgm:t>
    </dgm:pt>
    <dgm:pt modelId="{E1E13BA8-696D-473A-8FE7-F46C0D5012CF}" type="sibTrans" cxnId="{BD821A1A-5945-42C1-8178-7A644101FDCF}">
      <dgm:prSet/>
      <dgm:spPr/>
      <dgm:t>
        <a:bodyPr/>
        <a:lstStyle/>
        <a:p>
          <a:endParaRPr lang="en-US"/>
        </a:p>
      </dgm:t>
    </dgm:pt>
    <dgm:pt modelId="{BD4CB4A1-769E-4FEE-8BAE-EDBB5769BF9D}">
      <dgm:prSet phldrT="[Text]"/>
      <dgm:spPr/>
      <dgm:t>
        <a:bodyPr/>
        <a:lstStyle/>
        <a:p>
          <a:r>
            <a:rPr lang="en-US" dirty="0"/>
            <a:t>* “[</a:t>
          </a:r>
          <a:r>
            <a:rPr lang="en-US" i="1" dirty="0"/>
            <a:t>e</a:t>
          </a:r>
          <a:r>
            <a:rPr lang="en-US" i="0" dirty="0"/>
            <a:t>]</a:t>
          </a:r>
          <a:r>
            <a:rPr lang="en-US" i="1" dirty="0" err="1"/>
            <a:t>xcept</a:t>
          </a:r>
          <a:r>
            <a:rPr lang="en-US" i="1" dirty="0"/>
            <a:t> </a:t>
          </a:r>
          <a:r>
            <a:rPr lang="en-US" i="0" dirty="0"/>
            <a:t>to the extent that an appeal under this chapter presents a constitutional issue” </a:t>
          </a:r>
          <a:endParaRPr lang="en-US" dirty="0"/>
        </a:p>
      </dgm:t>
    </dgm:pt>
    <dgm:pt modelId="{8C37D3CE-0D09-4A21-A04A-A6CCFBB06739}" type="parTrans" cxnId="{33EFE8C4-C574-4C5D-87C8-A0E759C3D0E1}">
      <dgm:prSet/>
      <dgm:spPr/>
      <dgm:t>
        <a:bodyPr/>
        <a:lstStyle/>
        <a:p>
          <a:endParaRPr lang="en-US"/>
        </a:p>
      </dgm:t>
    </dgm:pt>
    <dgm:pt modelId="{B71364BE-2CBE-43B4-A175-D6AACF4F29F6}" type="sibTrans" cxnId="{33EFE8C4-C574-4C5D-87C8-A0E759C3D0E1}">
      <dgm:prSet/>
      <dgm:spPr/>
      <dgm:t>
        <a:bodyPr/>
        <a:lstStyle/>
        <a:p>
          <a:endParaRPr lang="en-US"/>
        </a:p>
      </dgm:t>
    </dgm:pt>
    <dgm:pt modelId="{D53C426A-637D-44A7-B496-35A8B3118C4D}">
      <dgm:prSet phldrT="[Text]"/>
      <dgm:spPr/>
      <dgm:t>
        <a:bodyPr/>
        <a:lstStyle/>
        <a:p>
          <a:r>
            <a:rPr lang="en-US" dirty="0"/>
            <a:t>As-applied constitutional challenges are allowed (and being reviewed in </a:t>
          </a:r>
          <a:r>
            <a:rPr lang="en-US" i="1" dirty="0"/>
            <a:t>Taylor</a:t>
          </a:r>
          <a:r>
            <a:rPr lang="en-US" i="0" dirty="0"/>
            <a:t>)</a:t>
          </a:r>
          <a:endParaRPr lang="en-US" dirty="0"/>
        </a:p>
      </dgm:t>
    </dgm:pt>
    <dgm:pt modelId="{944F524A-1F45-4FC2-BE03-341AE12EF0BC}" type="parTrans" cxnId="{3BA477DD-D51B-4B5B-990B-F362CAA6A238}">
      <dgm:prSet/>
      <dgm:spPr/>
      <dgm:t>
        <a:bodyPr/>
        <a:lstStyle/>
        <a:p>
          <a:endParaRPr lang="en-US"/>
        </a:p>
      </dgm:t>
    </dgm:pt>
    <dgm:pt modelId="{F105EB9B-0657-4D97-AA47-A7622C9662F0}" type="sibTrans" cxnId="{3BA477DD-D51B-4B5B-990B-F362CAA6A238}">
      <dgm:prSet/>
      <dgm:spPr/>
      <dgm:t>
        <a:bodyPr/>
        <a:lstStyle/>
        <a:p>
          <a:endParaRPr lang="en-US"/>
        </a:p>
      </dgm:t>
    </dgm:pt>
    <dgm:pt modelId="{DABB7B94-4298-451A-B170-4BDDB97F8497}">
      <dgm:prSet/>
      <dgm:spPr/>
      <dgm:t>
        <a:bodyPr/>
        <a:lstStyle/>
        <a:p>
          <a:r>
            <a:rPr lang="en-US" dirty="0"/>
            <a:t>“shall hold unlawful and set aside any regulation or any interpretation thereof . . . that was relied upon in the decision of the Court of Appeals for Veterans Claims”</a:t>
          </a:r>
        </a:p>
      </dgm:t>
    </dgm:pt>
    <dgm:pt modelId="{732D2F90-BFC7-4AC1-9122-4D8E10DAB14A}" type="parTrans" cxnId="{CB4B705D-ABF7-422C-A5CF-D6C7F591BB78}">
      <dgm:prSet/>
      <dgm:spPr/>
      <dgm:t>
        <a:bodyPr/>
        <a:lstStyle/>
        <a:p>
          <a:endParaRPr lang="en-US"/>
        </a:p>
      </dgm:t>
    </dgm:pt>
    <dgm:pt modelId="{CD1AF83D-C94B-451A-87F0-161D387ABBE2}" type="sibTrans" cxnId="{CB4B705D-ABF7-422C-A5CF-D6C7F591BB78}">
      <dgm:prSet/>
      <dgm:spPr/>
      <dgm:t>
        <a:bodyPr/>
        <a:lstStyle/>
        <a:p>
          <a:endParaRPr lang="en-US"/>
        </a:p>
      </dgm:t>
    </dgm:pt>
    <dgm:pt modelId="{D178A48B-FEA8-4535-B7FE-14A352A4F6B8}">
      <dgm:prSet/>
      <dgm:spPr/>
      <dgm:t>
        <a:bodyPr/>
        <a:lstStyle/>
        <a:p>
          <a:r>
            <a:rPr lang="en-US" dirty="0"/>
            <a:t>Watch for preservation of issues (and harmless error)</a:t>
          </a:r>
        </a:p>
      </dgm:t>
    </dgm:pt>
    <dgm:pt modelId="{CAE5E5A0-CDC0-47A8-98AC-75CEF3285E66}" type="parTrans" cxnId="{1E059269-CB8E-470A-AAF6-6F58FA6CF789}">
      <dgm:prSet/>
      <dgm:spPr/>
      <dgm:t>
        <a:bodyPr/>
        <a:lstStyle/>
        <a:p>
          <a:endParaRPr lang="en-US"/>
        </a:p>
      </dgm:t>
    </dgm:pt>
    <dgm:pt modelId="{C6C460D0-7A85-4C94-8299-60DD77B721DB}" type="sibTrans" cxnId="{1E059269-CB8E-470A-AAF6-6F58FA6CF789}">
      <dgm:prSet/>
      <dgm:spPr/>
      <dgm:t>
        <a:bodyPr/>
        <a:lstStyle/>
        <a:p>
          <a:endParaRPr lang="en-US"/>
        </a:p>
      </dgm:t>
    </dgm:pt>
    <dgm:pt modelId="{00D55FAC-D9FB-495D-85B3-FBE6EB43C4AD}">
      <dgm:prSet/>
      <dgm:spPr/>
      <dgm:t>
        <a:bodyPr/>
        <a:lstStyle/>
        <a:p>
          <a:r>
            <a:rPr lang="en-US" dirty="0"/>
            <a:t>“arbitrary and capricious,” “contrary to constitutional right,” “in excess of statutory jurisdiction,” “in violation of a statutory right,” or “without observance of procedure required by law”</a:t>
          </a:r>
        </a:p>
      </dgm:t>
    </dgm:pt>
    <dgm:pt modelId="{5EDFC692-D9A0-450E-A17A-D07E8AD9E041}" type="parTrans" cxnId="{A51B4346-9F11-4E47-B0D3-F678CC18C0A1}">
      <dgm:prSet/>
      <dgm:spPr/>
      <dgm:t>
        <a:bodyPr/>
        <a:lstStyle/>
        <a:p>
          <a:endParaRPr lang="en-US"/>
        </a:p>
      </dgm:t>
    </dgm:pt>
    <dgm:pt modelId="{620E27DC-8643-494D-AB02-A2E7ED88DC1C}" type="sibTrans" cxnId="{A51B4346-9F11-4E47-B0D3-F678CC18C0A1}">
      <dgm:prSet/>
      <dgm:spPr/>
      <dgm:t>
        <a:bodyPr/>
        <a:lstStyle/>
        <a:p>
          <a:endParaRPr lang="en-US"/>
        </a:p>
      </dgm:t>
    </dgm:pt>
    <dgm:pt modelId="{E38B1AAD-5AD3-44AC-83E9-9C26F85607AF}">
      <dgm:prSet/>
      <dgm:spPr/>
      <dgm:t>
        <a:bodyPr/>
        <a:lstStyle/>
        <a:p>
          <a:r>
            <a:rPr lang="en-US" dirty="0"/>
            <a:t>Don’t let your argument get lost in this mess of jargon—and think about the pro-veterans canon</a:t>
          </a:r>
        </a:p>
      </dgm:t>
    </dgm:pt>
    <dgm:pt modelId="{02F8D3A5-3396-4A27-9743-E05405787A69}" type="parTrans" cxnId="{0421C9C3-2B60-456E-ACCA-552B39F7FB05}">
      <dgm:prSet/>
      <dgm:spPr/>
      <dgm:t>
        <a:bodyPr/>
        <a:lstStyle/>
        <a:p>
          <a:endParaRPr lang="en-US"/>
        </a:p>
      </dgm:t>
    </dgm:pt>
    <dgm:pt modelId="{DFF75F8C-C991-424E-A9EF-1C6B5F80B673}" type="sibTrans" cxnId="{0421C9C3-2B60-456E-ACCA-552B39F7FB05}">
      <dgm:prSet/>
      <dgm:spPr/>
      <dgm:t>
        <a:bodyPr/>
        <a:lstStyle/>
        <a:p>
          <a:endParaRPr lang="en-US"/>
        </a:p>
      </dgm:t>
    </dgm:pt>
    <dgm:pt modelId="{28FBA918-CBDF-4AE8-951A-AE5AF6850E4B}" type="pres">
      <dgm:prSet presAssocID="{8F8BB1F1-D348-4008-9A1F-9D8BEB9C3260}" presName="linear" presStyleCnt="0">
        <dgm:presLayoutVars>
          <dgm:animLvl val="lvl"/>
          <dgm:resizeHandles val="exact"/>
        </dgm:presLayoutVars>
      </dgm:prSet>
      <dgm:spPr/>
    </dgm:pt>
    <dgm:pt modelId="{1F0BA467-A0D4-4A57-B5B9-F83B226E9969}" type="pres">
      <dgm:prSet presAssocID="{E616D8DD-1B97-46D9-BA0B-2B9D3F5BF3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91C08D-C1EF-4CF9-A125-9687BB941328}" type="pres">
      <dgm:prSet presAssocID="{E616D8DD-1B97-46D9-BA0B-2B9D3F5BF36F}" presName="childText" presStyleLbl="revTx" presStyleIdx="0" presStyleCnt="4">
        <dgm:presLayoutVars>
          <dgm:bulletEnabled val="1"/>
        </dgm:presLayoutVars>
      </dgm:prSet>
      <dgm:spPr/>
    </dgm:pt>
    <dgm:pt modelId="{3816000E-7D25-4AB3-A2C3-606632929059}" type="pres">
      <dgm:prSet presAssocID="{BD4CB4A1-769E-4FEE-8BAE-EDBB5769BF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B4361C-C66E-4864-ABB8-B4A18AA5BCB5}" type="pres">
      <dgm:prSet presAssocID="{BD4CB4A1-769E-4FEE-8BAE-EDBB5769BF9D}" presName="childText" presStyleLbl="revTx" presStyleIdx="1" presStyleCnt="4">
        <dgm:presLayoutVars>
          <dgm:bulletEnabled val="1"/>
        </dgm:presLayoutVars>
      </dgm:prSet>
      <dgm:spPr/>
    </dgm:pt>
    <dgm:pt modelId="{1395B213-8D30-4D27-AD81-C72E3CF0744A}" type="pres">
      <dgm:prSet presAssocID="{DABB7B94-4298-451A-B170-4BDDB97F84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24DE8A-7099-4E41-95EC-29A2D96B9C47}" type="pres">
      <dgm:prSet presAssocID="{DABB7B94-4298-451A-B170-4BDDB97F8497}" presName="childText" presStyleLbl="revTx" presStyleIdx="2" presStyleCnt="4">
        <dgm:presLayoutVars>
          <dgm:bulletEnabled val="1"/>
        </dgm:presLayoutVars>
      </dgm:prSet>
      <dgm:spPr/>
    </dgm:pt>
    <dgm:pt modelId="{C1675FEC-D612-42AF-A40F-C98073529133}" type="pres">
      <dgm:prSet presAssocID="{00D55FAC-D9FB-495D-85B3-FBE6EB43C4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A164316-6D19-4FAB-8066-418B37C3A7B1}" type="pres">
      <dgm:prSet presAssocID="{00D55FAC-D9FB-495D-85B3-FBE6EB43C4A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D821A1A-5945-42C1-8178-7A644101FDCF}" srcId="{E616D8DD-1B97-46D9-BA0B-2B9D3F5BF36F}" destId="{CB7C5739-DE79-4BB1-9643-0F667F4AFA70}" srcOrd="0" destOrd="0" parTransId="{177DEB89-F79F-4116-9F31-FC51A63C6481}" sibTransId="{E1E13BA8-696D-473A-8FE7-F46C0D5012CF}"/>
    <dgm:cxn modelId="{04D6351B-42D4-4A8C-AD44-0C78A9D236B4}" type="presOf" srcId="{E38B1AAD-5AD3-44AC-83E9-9C26F85607AF}" destId="{0A164316-6D19-4FAB-8066-418B37C3A7B1}" srcOrd="0" destOrd="0" presId="urn:microsoft.com/office/officeart/2005/8/layout/vList2"/>
    <dgm:cxn modelId="{F3BC3E23-A357-41F8-9664-07440C3BD066}" type="presOf" srcId="{BD4CB4A1-769E-4FEE-8BAE-EDBB5769BF9D}" destId="{3816000E-7D25-4AB3-A2C3-606632929059}" srcOrd="0" destOrd="0" presId="urn:microsoft.com/office/officeart/2005/8/layout/vList2"/>
    <dgm:cxn modelId="{79866F2F-A4A0-4327-9C3E-30FC02C7E919}" type="presOf" srcId="{E616D8DD-1B97-46D9-BA0B-2B9D3F5BF36F}" destId="{1F0BA467-A0D4-4A57-B5B9-F83B226E9969}" srcOrd="0" destOrd="0" presId="urn:microsoft.com/office/officeart/2005/8/layout/vList2"/>
    <dgm:cxn modelId="{A51B4346-9F11-4E47-B0D3-F678CC18C0A1}" srcId="{8F8BB1F1-D348-4008-9A1F-9D8BEB9C3260}" destId="{00D55FAC-D9FB-495D-85B3-FBE6EB43C4AD}" srcOrd="3" destOrd="0" parTransId="{5EDFC692-D9A0-450E-A17A-D07E8AD9E041}" sibTransId="{620E27DC-8643-494D-AB02-A2E7ED88DC1C}"/>
    <dgm:cxn modelId="{FC5E0D4B-22EA-418F-A4E2-40D74CDAA025}" type="presOf" srcId="{DABB7B94-4298-451A-B170-4BDDB97F8497}" destId="{1395B213-8D30-4D27-AD81-C72E3CF0744A}" srcOrd="0" destOrd="0" presId="urn:microsoft.com/office/officeart/2005/8/layout/vList2"/>
    <dgm:cxn modelId="{B94DD550-56BF-4623-AD0B-DFC2A6F85B88}" type="presOf" srcId="{8F8BB1F1-D348-4008-9A1F-9D8BEB9C3260}" destId="{28FBA918-CBDF-4AE8-951A-AE5AF6850E4B}" srcOrd="0" destOrd="0" presId="urn:microsoft.com/office/officeart/2005/8/layout/vList2"/>
    <dgm:cxn modelId="{CB4B705D-ABF7-422C-A5CF-D6C7F591BB78}" srcId="{8F8BB1F1-D348-4008-9A1F-9D8BEB9C3260}" destId="{DABB7B94-4298-451A-B170-4BDDB97F8497}" srcOrd="2" destOrd="0" parTransId="{732D2F90-BFC7-4AC1-9122-4D8E10DAB14A}" sibTransId="{CD1AF83D-C94B-451A-87F0-161D387ABBE2}"/>
    <dgm:cxn modelId="{1E059269-CB8E-470A-AAF6-6F58FA6CF789}" srcId="{DABB7B94-4298-451A-B170-4BDDB97F8497}" destId="{D178A48B-FEA8-4535-B7FE-14A352A4F6B8}" srcOrd="0" destOrd="0" parTransId="{CAE5E5A0-CDC0-47A8-98AC-75CEF3285E66}" sibTransId="{C6C460D0-7A85-4C94-8299-60DD77B721DB}"/>
    <dgm:cxn modelId="{F852E2B6-A5E9-4CBF-B5AC-35302E5495FC}" type="presOf" srcId="{D53C426A-637D-44A7-B496-35A8B3118C4D}" destId="{15B4361C-C66E-4864-ABB8-B4A18AA5BCB5}" srcOrd="0" destOrd="0" presId="urn:microsoft.com/office/officeart/2005/8/layout/vList2"/>
    <dgm:cxn modelId="{0421C9C3-2B60-456E-ACCA-552B39F7FB05}" srcId="{00D55FAC-D9FB-495D-85B3-FBE6EB43C4AD}" destId="{E38B1AAD-5AD3-44AC-83E9-9C26F85607AF}" srcOrd="0" destOrd="0" parTransId="{02F8D3A5-3396-4A27-9743-E05405787A69}" sibTransId="{DFF75F8C-C991-424E-A9EF-1C6B5F80B673}"/>
    <dgm:cxn modelId="{33EFE8C4-C574-4C5D-87C8-A0E759C3D0E1}" srcId="{8F8BB1F1-D348-4008-9A1F-9D8BEB9C3260}" destId="{BD4CB4A1-769E-4FEE-8BAE-EDBB5769BF9D}" srcOrd="1" destOrd="0" parTransId="{8C37D3CE-0D09-4A21-A04A-A6CCFBB06739}" sibTransId="{B71364BE-2CBE-43B4-A175-D6AACF4F29F6}"/>
    <dgm:cxn modelId="{47BEBBD8-D4F7-4D7B-AE45-48BB040EDD1D}" srcId="{8F8BB1F1-D348-4008-9A1F-9D8BEB9C3260}" destId="{E616D8DD-1B97-46D9-BA0B-2B9D3F5BF36F}" srcOrd="0" destOrd="0" parTransId="{70E19063-DB97-40F3-AEB3-491827C100B2}" sibTransId="{402FB624-949B-4920-A35C-7C6096EAF647}"/>
    <dgm:cxn modelId="{96B047DD-D0EC-425E-B424-AB7555829EEE}" type="presOf" srcId="{CB7C5739-DE79-4BB1-9643-0F667F4AFA70}" destId="{2C91C08D-C1EF-4CF9-A125-9687BB941328}" srcOrd="0" destOrd="0" presId="urn:microsoft.com/office/officeart/2005/8/layout/vList2"/>
    <dgm:cxn modelId="{3BA477DD-D51B-4B5B-990B-F362CAA6A238}" srcId="{BD4CB4A1-769E-4FEE-8BAE-EDBB5769BF9D}" destId="{D53C426A-637D-44A7-B496-35A8B3118C4D}" srcOrd="0" destOrd="0" parTransId="{944F524A-1F45-4FC2-BE03-341AE12EF0BC}" sibTransId="{F105EB9B-0657-4D97-AA47-A7622C9662F0}"/>
    <dgm:cxn modelId="{59E36CE2-F059-4CDA-AB95-7464F541455E}" type="presOf" srcId="{D178A48B-FEA8-4535-B7FE-14A352A4F6B8}" destId="{CE24DE8A-7099-4E41-95EC-29A2D96B9C47}" srcOrd="0" destOrd="0" presId="urn:microsoft.com/office/officeart/2005/8/layout/vList2"/>
    <dgm:cxn modelId="{75E72AE9-4A54-4A9A-8879-34E7473D63FD}" type="presOf" srcId="{00D55FAC-D9FB-495D-85B3-FBE6EB43C4AD}" destId="{C1675FEC-D612-42AF-A40F-C98073529133}" srcOrd="0" destOrd="0" presId="urn:microsoft.com/office/officeart/2005/8/layout/vList2"/>
    <dgm:cxn modelId="{A5E89450-8408-446D-839A-AFD60E903B5E}" type="presParOf" srcId="{28FBA918-CBDF-4AE8-951A-AE5AF6850E4B}" destId="{1F0BA467-A0D4-4A57-B5B9-F83B226E9969}" srcOrd="0" destOrd="0" presId="urn:microsoft.com/office/officeart/2005/8/layout/vList2"/>
    <dgm:cxn modelId="{E1BEDBB6-5876-47DA-8215-A8C8901BC104}" type="presParOf" srcId="{28FBA918-CBDF-4AE8-951A-AE5AF6850E4B}" destId="{2C91C08D-C1EF-4CF9-A125-9687BB941328}" srcOrd="1" destOrd="0" presId="urn:microsoft.com/office/officeart/2005/8/layout/vList2"/>
    <dgm:cxn modelId="{E0B24723-AA8D-4180-B5C5-74767A23025C}" type="presParOf" srcId="{28FBA918-CBDF-4AE8-951A-AE5AF6850E4B}" destId="{3816000E-7D25-4AB3-A2C3-606632929059}" srcOrd="2" destOrd="0" presId="urn:microsoft.com/office/officeart/2005/8/layout/vList2"/>
    <dgm:cxn modelId="{02EC1545-0053-4226-B902-930C4E2D0D37}" type="presParOf" srcId="{28FBA918-CBDF-4AE8-951A-AE5AF6850E4B}" destId="{15B4361C-C66E-4864-ABB8-B4A18AA5BCB5}" srcOrd="3" destOrd="0" presId="urn:microsoft.com/office/officeart/2005/8/layout/vList2"/>
    <dgm:cxn modelId="{CF679D37-AE4D-47E8-BB9C-F4ADA77C5CA8}" type="presParOf" srcId="{28FBA918-CBDF-4AE8-951A-AE5AF6850E4B}" destId="{1395B213-8D30-4D27-AD81-C72E3CF0744A}" srcOrd="4" destOrd="0" presId="urn:microsoft.com/office/officeart/2005/8/layout/vList2"/>
    <dgm:cxn modelId="{AA24C290-0E3E-4660-8694-6A876C8AB557}" type="presParOf" srcId="{28FBA918-CBDF-4AE8-951A-AE5AF6850E4B}" destId="{CE24DE8A-7099-4E41-95EC-29A2D96B9C47}" srcOrd="5" destOrd="0" presId="urn:microsoft.com/office/officeart/2005/8/layout/vList2"/>
    <dgm:cxn modelId="{392E0FB8-71B0-4986-AC47-0AF57FDCF9DD}" type="presParOf" srcId="{28FBA918-CBDF-4AE8-951A-AE5AF6850E4B}" destId="{C1675FEC-D612-42AF-A40F-C98073529133}" srcOrd="6" destOrd="0" presId="urn:microsoft.com/office/officeart/2005/8/layout/vList2"/>
    <dgm:cxn modelId="{AD5478A4-2FF0-4759-949C-8000C5BB07EA}" type="presParOf" srcId="{28FBA918-CBDF-4AE8-951A-AE5AF6850E4B}" destId="{0A164316-6D19-4FAB-8066-418B37C3A7B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EB9D0F-D7D3-43AA-BF42-5F9D7244AF29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3BA8BD-7EA9-421B-8E56-F76DD0C3753B}">
      <dgm:prSet phldrT="[Text]"/>
      <dgm:spPr/>
      <dgm:t>
        <a:bodyPr/>
        <a:lstStyle/>
        <a:p>
          <a:r>
            <a:rPr lang="en-US" dirty="0"/>
            <a:t>Present impairment</a:t>
          </a:r>
        </a:p>
      </dgm:t>
    </dgm:pt>
    <dgm:pt modelId="{121AAFB0-08D8-466C-9B98-952CB93C9F90}" type="parTrans" cxnId="{51184D29-EB9B-42CE-AD78-A3AA0EF1AD7B}">
      <dgm:prSet/>
      <dgm:spPr/>
      <dgm:t>
        <a:bodyPr/>
        <a:lstStyle/>
        <a:p>
          <a:endParaRPr lang="en-US"/>
        </a:p>
      </dgm:t>
    </dgm:pt>
    <dgm:pt modelId="{83EB6F24-D88E-449D-AAFD-4A9C65BE3FF7}" type="sibTrans" cxnId="{51184D29-EB9B-42CE-AD78-A3AA0EF1AD7B}">
      <dgm:prSet/>
      <dgm:spPr/>
      <dgm:t>
        <a:bodyPr/>
        <a:lstStyle/>
        <a:p>
          <a:endParaRPr lang="en-US"/>
        </a:p>
      </dgm:t>
    </dgm:pt>
    <dgm:pt modelId="{540DEC2C-3E18-4912-B0B8-D665167F15B4}">
      <dgm:prSet phldrT="[Text]"/>
      <dgm:spPr/>
      <dgm:t>
        <a:bodyPr/>
        <a:lstStyle/>
        <a:p>
          <a:r>
            <a:rPr lang="en-US" dirty="0"/>
            <a:t>Disability	</a:t>
          </a:r>
        </a:p>
      </dgm:t>
    </dgm:pt>
    <dgm:pt modelId="{28B3F658-A4F2-47D4-B413-12BB87C8FFE1}" type="parTrans" cxnId="{70E1C428-6E7F-4980-A2CC-45D092897E72}">
      <dgm:prSet/>
      <dgm:spPr/>
      <dgm:t>
        <a:bodyPr/>
        <a:lstStyle/>
        <a:p>
          <a:endParaRPr lang="en-US"/>
        </a:p>
      </dgm:t>
    </dgm:pt>
    <dgm:pt modelId="{058DA14E-48EF-4D57-9500-19E660EB4640}" type="sibTrans" cxnId="{70E1C428-6E7F-4980-A2CC-45D092897E72}">
      <dgm:prSet/>
      <dgm:spPr/>
      <dgm:t>
        <a:bodyPr/>
        <a:lstStyle/>
        <a:p>
          <a:endParaRPr lang="en-US"/>
        </a:p>
      </dgm:t>
    </dgm:pt>
    <dgm:pt modelId="{0099C08F-5CC1-468F-9AEF-9167CB223605}">
      <dgm:prSet phldrT="[Text]"/>
      <dgm:spPr/>
      <dgm:t>
        <a:bodyPr/>
        <a:lstStyle/>
        <a:p>
          <a:r>
            <a:rPr lang="en-US" dirty="0"/>
            <a:t>Nexus</a:t>
          </a:r>
        </a:p>
      </dgm:t>
    </dgm:pt>
    <dgm:pt modelId="{E46F1B8D-5188-4C4E-8EDB-023C232D5EEE}" type="parTrans" cxnId="{49CB53DF-D666-4119-8B35-9EE0DE65E1FB}">
      <dgm:prSet/>
      <dgm:spPr/>
      <dgm:t>
        <a:bodyPr/>
        <a:lstStyle/>
        <a:p>
          <a:endParaRPr lang="en-US"/>
        </a:p>
      </dgm:t>
    </dgm:pt>
    <dgm:pt modelId="{3ABCC66D-1DCD-47DD-AA15-69A698E55BB0}" type="sibTrans" cxnId="{49CB53DF-D666-4119-8B35-9EE0DE65E1FB}">
      <dgm:prSet/>
      <dgm:spPr/>
      <dgm:t>
        <a:bodyPr/>
        <a:lstStyle/>
        <a:p>
          <a:endParaRPr lang="en-US"/>
        </a:p>
      </dgm:t>
    </dgm:pt>
    <dgm:pt modelId="{6396150A-CFCE-4DA9-87D7-083680FC29F2}">
      <dgm:prSet phldrT="[Text]"/>
      <dgm:spPr/>
      <dgm:t>
        <a:bodyPr/>
        <a:lstStyle/>
        <a:p>
          <a:r>
            <a:rPr lang="en-US" dirty="0"/>
            <a:t>Resulting from</a:t>
          </a:r>
        </a:p>
      </dgm:t>
    </dgm:pt>
    <dgm:pt modelId="{0BFCECC3-534C-483A-8E84-9F61587A5812}" type="parTrans" cxnId="{3CF8FD90-E0A8-41E2-81BA-820400AFE230}">
      <dgm:prSet/>
      <dgm:spPr/>
      <dgm:t>
        <a:bodyPr/>
        <a:lstStyle/>
        <a:p>
          <a:endParaRPr lang="en-US"/>
        </a:p>
      </dgm:t>
    </dgm:pt>
    <dgm:pt modelId="{E9209963-A904-4C94-A62E-F88F1E8695A7}" type="sibTrans" cxnId="{3CF8FD90-E0A8-41E2-81BA-820400AFE230}">
      <dgm:prSet/>
      <dgm:spPr/>
      <dgm:t>
        <a:bodyPr/>
        <a:lstStyle/>
        <a:p>
          <a:endParaRPr lang="en-US"/>
        </a:p>
      </dgm:t>
    </dgm:pt>
    <dgm:pt modelId="{3AD5D240-A009-4524-9A9B-8B73C17CC15A}">
      <dgm:prSet phldrT="[Text]"/>
      <dgm:spPr/>
      <dgm:t>
        <a:bodyPr/>
        <a:lstStyle/>
        <a:p>
          <a:r>
            <a:rPr lang="en-US" dirty="0"/>
            <a:t>Incurrence</a:t>
          </a:r>
        </a:p>
      </dgm:t>
    </dgm:pt>
    <dgm:pt modelId="{FABE0459-FB0A-4930-B898-800389C46C64}" type="parTrans" cxnId="{FDAC07B1-0D7A-468B-88B2-2740FC7B703E}">
      <dgm:prSet/>
      <dgm:spPr/>
      <dgm:t>
        <a:bodyPr/>
        <a:lstStyle/>
        <a:p>
          <a:endParaRPr lang="en-US"/>
        </a:p>
      </dgm:t>
    </dgm:pt>
    <dgm:pt modelId="{18F7B355-505E-4B1F-B143-F12C675BCC26}" type="sibTrans" cxnId="{FDAC07B1-0D7A-468B-88B2-2740FC7B703E}">
      <dgm:prSet/>
      <dgm:spPr/>
      <dgm:t>
        <a:bodyPr/>
        <a:lstStyle/>
        <a:p>
          <a:endParaRPr lang="en-US"/>
        </a:p>
      </dgm:t>
    </dgm:pt>
    <dgm:pt modelId="{146D5C11-8CBD-4468-980E-2B7C02F3BB42}">
      <dgm:prSet phldrT="[Text]"/>
      <dgm:spPr/>
      <dgm:t>
        <a:bodyPr/>
        <a:lstStyle/>
        <a:p>
          <a:r>
            <a:rPr lang="en-US" dirty="0"/>
            <a:t>Personal injury suffered or disease contracted in line of duty</a:t>
          </a:r>
        </a:p>
      </dgm:t>
    </dgm:pt>
    <dgm:pt modelId="{50A3DEBF-B09E-4767-BF5C-66D133194EB4}" type="parTrans" cxnId="{4FAE613A-7184-42FF-BE68-011349DBC3A6}">
      <dgm:prSet/>
      <dgm:spPr/>
      <dgm:t>
        <a:bodyPr/>
        <a:lstStyle/>
        <a:p>
          <a:endParaRPr lang="en-US"/>
        </a:p>
      </dgm:t>
    </dgm:pt>
    <dgm:pt modelId="{78AA1086-73FC-494C-9E80-A67003BA042E}" type="sibTrans" cxnId="{4FAE613A-7184-42FF-BE68-011349DBC3A6}">
      <dgm:prSet/>
      <dgm:spPr/>
      <dgm:t>
        <a:bodyPr/>
        <a:lstStyle/>
        <a:p>
          <a:endParaRPr lang="en-US"/>
        </a:p>
      </dgm:t>
    </dgm:pt>
    <dgm:pt modelId="{16BCA85C-1BF8-452A-8D63-7962823EF48C}" type="pres">
      <dgm:prSet presAssocID="{8BEB9D0F-D7D3-43AA-BF42-5F9D7244AF29}" presName="Name0" presStyleCnt="0">
        <dgm:presLayoutVars>
          <dgm:dir/>
          <dgm:animLvl val="lvl"/>
          <dgm:resizeHandles val="exact"/>
        </dgm:presLayoutVars>
      </dgm:prSet>
      <dgm:spPr/>
    </dgm:pt>
    <dgm:pt modelId="{35E738B9-6D7D-44B8-8308-8C39633A07C2}" type="pres">
      <dgm:prSet presAssocID="{873BA8BD-7EA9-421B-8E56-F76DD0C3753B}" presName="compositeNode" presStyleCnt="0">
        <dgm:presLayoutVars>
          <dgm:bulletEnabled val="1"/>
        </dgm:presLayoutVars>
      </dgm:prSet>
      <dgm:spPr/>
    </dgm:pt>
    <dgm:pt modelId="{4D24CC64-DCD6-408E-91EB-C9FFF5A5CDDA}" type="pres">
      <dgm:prSet presAssocID="{873BA8BD-7EA9-421B-8E56-F76DD0C3753B}" presName="bgRect" presStyleLbl="node1" presStyleIdx="0" presStyleCnt="3"/>
      <dgm:spPr/>
    </dgm:pt>
    <dgm:pt modelId="{F66585F3-0DB6-4C17-81C5-E746EE71E5E9}" type="pres">
      <dgm:prSet presAssocID="{873BA8BD-7EA9-421B-8E56-F76DD0C3753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CCB0611-94A1-40BF-A217-83AB85F44993}" type="pres">
      <dgm:prSet presAssocID="{873BA8BD-7EA9-421B-8E56-F76DD0C3753B}" presName="childNode" presStyleLbl="node1" presStyleIdx="0" presStyleCnt="3">
        <dgm:presLayoutVars>
          <dgm:bulletEnabled val="1"/>
        </dgm:presLayoutVars>
      </dgm:prSet>
      <dgm:spPr/>
    </dgm:pt>
    <dgm:pt modelId="{1BF5B752-E566-4FDC-A9DA-B2CEC9A03A78}" type="pres">
      <dgm:prSet presAssocID="{83EB6F24-D88E-449D-AAFD-4A9C65BE3FF7}" presName="hSp" presStyleCnt="0"/>
      <dgm:spPr/>
    </dgm:pt>
    <dgm:pt modelId="{6B210A1B-E485-4899-BCE0-B6C027031595}" type="pres">
      <dgm:prSet presAssocID="{83EB6F24-D88E-449D-AAFD-4A9C65BE3FF7}" presName="vProcSp" presStyleCnt="0"/>
      <dgm:spPr/>
    </dgm:pt>
    <dgm:pt modelId="{C7F670FD-5F2E-414E-9466-E5C5E4D15B66}" type="pres">
      <dgm:prSet presAssocID="{83EB6F24-D88E-449D-AAFD-4A9C65BE3FF7}" presName="vSp1" presStyleCnt="0"/>
      <dgm:spPr/>
    </dgm:pt>
    <dgm:pt modelId="{0ADF2B52-6337-4327-A0F1-B3920F28190E}" type="pres">
      <dgm:prSet presAssocID="{83EB6F24-D88E-449D-AAFD-4A9C65BE3FF7}" presName="simulatedConn" presStyleLbl="solidFgAcc1" presStyleIdx="0" presStyleCnt="2"/>
      <dgm:spPr/>
    </dgm:pt>
    <dgm:pt modelId="{AFA629EE-9BF1-4BB3-8528-10526CFF3EC4}" type="pres">
      <dgm:prSet presAssocID="{83EB6F24-D88E-449D-AAFD-4A9C65BE3FF7}" presName="vSp2" presStyleCnt="0"/>
      <dgm:spPr/>
    </dgm:pt>
    <dgm:pt modelId="{2859D004-418C-4B36-A7B5-7D0A9DD16F04}" type="pres">
      <dgm:prSet presAssocID="{83EB6F24-D88E-449D-AAFD-4A9C65BE3FF7}" presName="sibTrans" presStyleCnt="0"/>
      <dgm:spPr/>
    </dgm:pt>
    <dgm:pt modelId="{26CFE0DC-BF5D-4B58-90C1-D1FE29F933F4}" type="pres">
      <dgm:prSet presAssocID="{0099C08F-5CC1-468F-9AEF-9167CB223605}" presName="compositeNode" presStyleCnt="0">
        <dgm:presLayoutVars>
          <dgm:bulletEnabled val="1"/>
        </dgm:presLayoutVars>
      </dgm:prSet>
      <dgm:spPr/>
    </dgm:pt>
    <dgm:pt modelId="{0236B0CC-BFC0-47A6-84CF-4116663814F7}" type="pres">
      <dgm:prSet presAssocID="{0099C08F-5CC1-468F-9AEF-9167CB223605}" presName="bgRect" presStyleLbl="node1" presStyleIdx="1" presStyleCnt="3"/>
      <dgm:spPr/>
    </dgm:pt>
    <dgm:pt modelId="{E1177E6F-BFED-464A-997F-FB3D99D4F98E}" type="pres">
      <dgm:prSet presAssocID="{0099C08F-5CC1-468F-9AEF-9167CB22360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BA8698E-5AFF-4B80-987E-D7457EEF8D5C}" type="pres">
      <dgm:prSet presAssocID="{0099C08F-5CC1-468F-9AEF-9167CB223605}" presName="childNode" presStyleLbl="node1" presStyleIdx="1" presStyleCnt="3">
        <dgm:presLayoutVars>
          <dgm:bulletEnabled val="1"/>
        </dgm:presLayoutVars>
      </dgm:prSet>
      <dgm:spPr/>
    </dgm:pt>
    <dgm:pt modelId="{2EABC2C5-88A9-497C-85E1-7EB54DCE40D6}" type="pres">
      <dgm:prSet presAssocID="{3ABCC66D-1DCD-47DD-AA15-69A698E55BB0}" presName="hSp" presStyleCnt="0"/>
      <dgm:spPr/>
    </dgm:pt>
    <dgm:pt modelId="{09649AE9-B0BA-4234-8848-CB9DB36B717D}" type="pres">
      <dgm:prSet presAssocID="{3ABCC66D-1DCD-47DD-AA15-69A698E55BB0}" presName="vProcSp" presStyleCnt="0"/>
      <dgm:spPr/>
    </dgm:pt>
    <dgm:pt modelId="{922588B9-7350-4005-8998-0A35BC754B87}" type="pres">
      <dgm:prSet presAssocID="{3ABCC66D-1DCD-47DD-AA15-69A698E55BB0}" presName="vSp1" presStyleCnt="0"/>
      <dgm:spPr/>
    </dgm:pt>
    <dgm:pt modelId="{F3866C24-51FA-4B75-BFD0-B42F5C2ADD76}" type="pres">
      <dgm:prSet presAssocID="{3ABCC66D-1DCD-47DD-AA15-69A698E55BB0}" presName="simulatedConn" presStyleLbl="solidFgAcc1" presStyleIdx="1" presStyleCnt="2"/>
      <dgm:spPr/>
    </dgm:pt>
    <dgm:pt modelId="{F0AAF406-980D-4EA4-84FF-81D583AE5183}" type="pres">
      <dgm:prSet presAssocID="{3ABCC66D-1DCD-47DD-AA15-69A698E55BB0}" presName="vSp2" presStyleCnt="0"/>
      <dgm:spPr/>
    </dgm:pt>
    <dgm:pt modelId="{E1945DB1-A5A6-4D15-8A06-0450A1D3DC0D}" type="pres">
      <dgm:prSet presAssocID="{3ABCC66D-1DCD-47DD-AA15-69A698E55BB0}" presName="sibTrans" presStyleCnt="0"/>
      <dgm:spPr/>
    </dgm:pt>
    <dgm:pt modelId="{B097699B-12F4-4F27-97F0-B21144821C99}" type="pres">
      <dgm:prSet presAssocID="{3AD5D240-A009-4524-9A9B-8B73C17CC15A}" presName="compositeNode" presStyleCnt="0">
        <dgm:presLayoutVars>
          <dgm:bulletEnabled val="1"/>
        </dgm:presLayoutVars>
      </dgm:prSet>
      <dgm:spPr/>
    </dgm:pt>
    <dgm:pt modelId="{C35EB86E-44A5-4C73-ADCD-F8FF54F8934C}" type="pres">
      <dgm:prSet presAssocID="{3AD5D240-A009-4524-9A9B-8B73C17CC15A}" presName="bgRect" presStyleLbl="node1" presStyleIdx="2" presStyleCnt="3"/>
      <dgm:spPr/>
    </dgm:pt>
    <dgm:pt modelId="{F20C7FBC-E9DC-4B52-A03E-EA3B7B71D879}" type="pres">
      <dgm:prSet presAssocID="{3AD5D240-A009-4524-9A9B-8B73C17CC15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33EC3BF-218B-4F3F-BD7F-A284FC04DDD1}" type="pres">
      <dgm:prSet presAssocID="{3AD5D240-A009-4524-9A9B-8B73C17CC15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0E1C428-6E7F-4980-A2CC-45D092897E72}" srcId="{873BA8BD-7EA9-421B-8E56-F76DD0C3753B}" destId="{540DEC2C-3E18-4912-B0B8-D665167F15B4}" srcOrd="0" destOrd="0" parTransId="{28B3F658-A4F2-47D4-B413-12BB87C8FFE1}" sibTransId="{058DA14E-48EF-4D57-9500-19E660EB4640}"/>
    <dgm:cxn modelId="{51184D29-EB9B-42CE-AD78-A3AA0EF1AD7B}" srcId="{8BEB9D0F-D7D3-43AA-BF42-5F9D7244AF29}" destId="{873BA8BD-7EA9-421B-8E56-F76DD0C3753B}" srcOrd="0" destOrd="0" parTransId="{121AAFB0-08D8-466C-9B98-952CB93C9F90}" sibTransId="{83EB6F24-D88E-449D-AAFD-4A9C65BE3FF7}"/>
    <dgm:cxn modelId="{21E75A2C-9A06-46E9-BC69-F890DFFA6206}" type="presOf" srcId="{6396150A-CFCE-4DA9-87D7-083680FC29F2}" destId="{EBA8698E-5AFF-4B80-987E-D7457EEF8D5C}" srcOrd="0" destOrd="0" presId="urn:microsoft.com/office/officeart/2005/8/layout/hProcess7"/>
    <dgm:cxn modelId="{71588A32-2C38-45C0-B057-5CB1E7581B72}" type="presOf" srcId="{8BEB9D0F-D7D3-43AA-BF42-5F9D7244AF29}" destId="{16BCA85C-1BF8-452A-8D63-7962823EF48C}" srcOrd="0" destOrd="0" presId="urn:microsoft.com/office/officeart/2005/8/layout/hProcess7"/>
    <dgm:cxn modelId="{4FAE613A-7184-42FF-BE68-011349DBC3A6}" srcId="{3AD5D240-A009-4524-9A9B-8B73C17CC15A}" destId="{146D5C11-8CBD-4468-980E-2B7C02F3BB42}" srcOrd="0" destOrd="0" parTransId="{50A3DEBF-B09E-4767-BF5C-66D133194EB4}" sibTransId="{78AA1086-73FC-494C-9E80-A67003BA042E}"/>
    <dgm:cxn modelId="{F752973F-E582-4D90-9220-8BA236B55446}" type="presOf" srcId="{0099C08F-5CC1-468F-9AEF-9167CB223605}" destId="{E1177E6F-BFED-464A-997F-FB3D99D4F98E}" srcOrd="1" destOrd="0" presId="urn:microsoft.com/office/officeart/2005/8/layout/hProcess7"/>
    <dgm:cxn modelId="{E692D95D-B181-455F-8492-52BF5FEF5412}" type="presOf" srcId="{3AD5D240-A009-4524-9A9B-8B73C17CC15A}" destId="{C35EB86E-44A5-4C73-ADCD-F8FF54F8934C}" srcOrd="0" destOrd="0" presId="urn:microsoft.com/office/officeart/2005/8/layout/hProcess7"/>
    <dgm:cxn modelId="{0C28746B-F355-4F44-B55B-63833B3C17A5}" type="presOf" srcId="{873BA8BD-7EA9-421B-8E56-F76DD0C3753B}" destId="{4D24CC64-DCD6-408E-91EB-C9FFF5A5CDDA}" srcOrd="0" destOrd="0" presId="urn:microsoft.com/office/officeart/2005/8/layout/hProcess7"/>
    <dgm:cxn modelId="{53E4B186-400F-4F48-8777-362D41AD1FE9}" type="presOf" srcId="{540DEC2C-3E18-4912-B0B8-D665167F15B4}" destId="{5CCB0611-94A1-40BF-A217-83AB85F44993}" srcOrd="0" destOrd="0" presId="urn:microsoft.com/office/officeart/2005/8/layout/hProcess7"/>
    <dgm:cxn modelId="{3CF8FD90-E0A8-41E2-81BA-820400AFE230}" srcId="{0099C08F-5CC1-468F-9AEF-9167CB223605}" destId="{6396150A-CFCE-4DA9-87D7-083680FC29F2}" srcOrd="0" destOrd="0" parTransId="{0BFCECC3-534C-483A-8E84-9F61587A5812}" sibTransId="{E9209963-A904-4C94-A62E-F88F1E8695A7}"/>
    <dgm:cxn modelId="{5D791F9C-01B7-4B39-87CF-D7D7C4EEE830}" type="presOf" srcId="{146D5C11-8CBD-4468-980E-2B7C02F3BB42}" destId="{633EC3BF-218B-4F3F-BD7F-A284FC04DDD1}" srcOrd="0" destOrd="0" presId="urn:microsoft.com/office/officeart/2005/8/layout/hProcess7"/>
    <dgm:cxn modelId="{FDAC07B1-0D7A-468B-88B2-2740FC7B703E}" srcId="{8BEB9D0F-D7D3-43AA-BF42-5F9D7244AF29}" destId="{3AD5D240-A009-4524-9A9B-8B73C17CC15A}" srcOrd="2" destOrd="0" parTransId="{FABE0459-FB0A-4930-B898-800389C46C64}" sibTransId="{18F7B355-505E-4B1F-B143-F12C675BCC26}"/>
    <dgm:cxn modelId="{49CB53DF-D666-4119-8B35-9EE0DE65E1FB}" srcId="{8BEB9D0F-D7D3-43AA-BF42-5F9D7244AF29}" destId="{0099C08F-5CC1-468F-9AEF-9167CB223605}" srcOrd="1" destOrd="0" parTransId="{E46F1B8D-5188-4C4E-8EDB-023C232D5EEE}" sibTransId="{3ABCC66D-1DCD-47DD-AA15-69A698E55BB0}"/>
    <dgm:cxn modelId="{14F0CBF4-90F3-44E4-8A49-FDD205484009}" type="presOf" srcId="{873BA8BD-7EA9-421B-8E56-F76DD0C3753B}" destId="{F66585F3-0DB6-4C17-81C5-E746EE71E5E9}" srcOrd="1" destOrd="0" presId="urn:microsoft.com/office/officeart/2005/8/layout/hProcess7"/>
    <dgm:cxn modelId="{89C01DFA-AC82-4DD6-BC32-6639D7F9E01A}" type="presOf" srcId="{0099C08F-5CC1-468F-9AEF-9167CB223605}" destId="{0236B0CC-BFC0-47A6-84CF-4116663814F7}" srcOrd="0" destOrd="0" presId="urn:microsoft.com/office/officeart/2005/8/layout/hProcess7"/>
    <dgm:cxn modelId="{D6EBB5FE-DBA0-4698-8F92-1CD3C01C51D9}" type="presOf" srcId="{3AD5D240-A009-4524-9A9B-8B73C17CC15A}" destId="{F20C7FBC-E9DC-4B52-A03E-EA3B7B71D879}" srcOrd="1" destOrd="0" presId="urn:microsoft.com/office/officeart/2005/8/layout/hProcess7"/>
    <dgm:cxn modelId="{E4720884-6605-4634-8DBA-8D9068BB0370}" type="presParOf" srcId="{16BCA85C-1BF8-452A-8D63-7962823EF48C}" destId="{35E738B9-6D7D-44B8-8308-8C39633A07C2}" srcOrd="0" destOrd="0" presId="urn:microsoft.com/office/officeart/2005/8/layout/hProcess7"/>
    <dgm:cxn modelId="{DD6FF57A-3C88-48A8-80E4-250F9758F2E0}" type="presParOf" srcId="{35E738B9-6D7D-44B8-8308-8C39633A07C2}" destId="{4D24CC64-DCD6-408E-91EB-C9FFF5A5CDDA}" srcOrd="0" destOrd="0" presId="urn:microsoft.com/office/officeart/2005/8/layout/hProcess7"/>
    <dgm:cxn modelId="{9C9B2A13-13C4-4ECF-A08E-22249BE4FD5B}" type="presParOf" srcId="{35E738B9-6D7D-44B8-8308-8C39633A07C2}" destId="{F66585F3-0DB6-4C17-81C5-E746EE71E5E9}" srcOrd="1" destOrd="0" presId="urn:microsoft.com/office/officeart/2005/8/layout/hProcess7"/>
    <dgm:cxn modelId="{A71E1AAB-DC2D-433F-A9C7-0357E1CC0789}" type="presParOf" srcId="{35E738B9-6D7D-44B8-8308-8C39633A07C2}" destId="{5CCB0611-94A1-40BF-A217-83AB85F44993}" srcOrd="2" destOrd="0" presId="urn:microsoft.com/office/officeart/2005/8/layout/hProcess7"/>
    <dgm:cxn modelId="{99002D7F-5922-451A-988A-3A88CB5FAE01}" type="presParOf" srcId="{16BCA85C-1BF8-452A-8D63-7962823EF48C}" destId="{1BF5B752-E566-4FDC-A9DA-B2CEC9A03A78}" srcOrd="1" destOrd="0" presId="urn:microsoft.com/office/officeart/2005/8/layout/hProcess7"/>
    <dgm:cxn modelId="{524FBF9B-AEA7-4E85-BEDC-468ACBD07E15}" type="presParOf" srcId="{16BCA85C-1BF8-452A-8D63-7962823EF48C}" destId="{6B210A1B-E485-4899-BCE0-B6C027031595}" srcOrd="2" destOrd="0" presId="urn:microsoft.com/office/officeart/2005/8/layout/hProcess7"/>
    <dgm:cxn modelId="{A46453E2-E2F5-4CFC-BE34-F4FADADA7C51}" type="presParOf" srcId="{6B210A1B-E485-4899-BCE0-B6C027031595}" destId="{C7F670FD-5F2E-414E-9466-E5C5E4D15B66}" srcOrd="0" destOrd="0" presId="urn:microsoft.com/office/officeart/2005/8/layout/hProcess7"/>
    <dgm:cxn modelId="{AA1204E9-A8F1-4D54-9585-F4BEB15EA3BD}" type="presParOf" srcId="{6B210A1B-E485-4899-BCE0-B6C027031595}" destId="{0ADF2B52-6337-4327-A0F1-B3920F28190E}" srcOrd="1" destOrd="0" presId="urn:microsoft.com/office/officeart/2005/8/layout/hProcess7"/>
    <dgm:cxn modelId="{00EA59D2-9C5C-485D-8776-669DAEEC7914}" type="presParOf" srcId="{6B210A1B-E485-4899-BCE0-B6C027031595}" destId="{AFA629EE-9BF1-4BB3-8528-10526CFF3EC4}" srcOrd="2" destOrd="0" presId="urn:microsoft.com/office/officeart/2005/8/layout/hProcess7"/>
    <dgm:cxn modelId="{E7F71DDE-826B-4435-AA25-BEF01F51B67F}" type="presParOf" srcId="{16BCA85C-1BF8-452A-8D63-7962823EF48C}" destId="{2859D004-418C-4B36-A7B5-7D0A9DD16F04}" srcOrd="3" destOrd="0" presId="urn:microsoft.com/office/officeart/2005/8/layout/hProcess7"/>
    <dgm:cxn modelId="{B91F6738-7681-4C07-ADEC-7AAD989A1A69}" type="presParOf" srcId="{16BCA85C-1BF8-452A-8D63-7962823EF48C}" destId="{26CFE0DC-BF5D-4B58-90C1-D1FE29F933F4}" srcOrd="4" destOrd="0" presId="urn:microsoft.com/office/officeart/2005/8/layout/hProcess7"/>
    <dgm:cxn modelId="{079F4853-5255-473D-ACF7-737FF1D114B5}" type="presParOf" srcId="{26CFE0DC-BF5D-4B58-90C1-D1FE29F933F4}" destId="{0236B0CC-BFC0-47A6-84CF-4116663814F7}" srcOrd="0" destOrd="0" presId="urn:microsoft.com/office/officeart/2005/8/layout/hProcess7"/>
    <dgm:cxn modelId="{2C729C22-B389-406E-91B2-924CE5E1478F}" type="presParOf" srcId="{26CFE0DC-BF5D-4B58-90C1-D1FE29F933F4}" destId="{E1177E6F-BFED-464A-997F-FB3D99D4F98E}" srcOrd="1" destOrd="0" presId="urn:microsoft.com/office/officeart/2005/8/layout/hProcess7"/>
    <dgm:cxn modelId="{E4414A22-4FB1-41C9-8101-B9D3DA12E813}" type="presParOf" srcId="{26CFE0DC-BF5D-4B58-90C1-D1FE29F933F4}" destId="{EBA8698E-5AFF-4B80-987E-D7457EEF8D5C}" srcOrd="2" destOrd="0" presId="urn:microsoft.com/office/officeart/2005/8/layout/hProcess7"/>
    <dgm:cxn modelId="{B1599F0F-9194-4AB3-98F0-A93C19FF734E}" type="presParOf" srcId="{16BCA85C-1BF8-452A-8D63-7962823EF48C}" destId="{2EABC2C5-88A9-497C-85E1-7EB54DCE40D6}" srcOrd="5" destOrd="0" presId="urn:microsoft.com/office/officeart/2005/8/layout/hProcess7"/>
    <dgm:cxn modelId="{4B33246D-7796-4509-AA7B-D662E87977C3}" type="presParOf" srcId="{16BCA85C-1BF8-452A-8D63-7962823EF48C}" destId="{09649AE9-B0BA-4234-8848-CB9DB36B717D}" srcOrd="6" destOrd="0" presId="urn:microsoft.com/office/officeart/2005/8/layout/hProcess7"/>
    <dgm:cxn modelId="{BDAF4AC5-A317-4E4B-887F-642CCFC556EC}" type="presParOf" srcId="{09649AE9-B0BA-4234-8848-CB9DB36B717D}" destId="{922588B9-7350-4005-8998-0A35BC754B87}" srcOrd="0" destOrd="0" presId="urn:microsoft.com/office/officeart/2005/8/layout/hProcess7"/>
    <dgm:cxn modelId="{ECB6DD4E-629A-457F-9C1C-978B5D0DDDDA}" type="presParOf" srcId="{09649AE9-B0BA-4234-8848-CB9DB36B717D}" destId="{F3866C24-51FA-4B75-BFD0-B42F5C2ADD76}" srcOrd="1" destOrd="0" presId="urn:microsoft.com/office/officeart/2005/8/layout/hProcess7"/>
    <dgm:cxn modelId="{C62150AF-3DCB-4561-8832-E1C6FC5EC8D7}" type="presParOf" srcId="{09649AE9-B0BA-4234-8848-CB9DB36B717D}" destId="{F0AAF406-980D-4EA4-84FF-81D583AE5183}" srcOrd="2" destOrd="0" presId="urn:microsoft.com/office/officeart/2005/8/layout/hProcess7"/>
    <dgm:cxn modelId="{539CF619-7DAE-4CAD-8D2A-D2E9EB42C2D9}" type="presParOf" srcId="{16BCA85C-1BF8-452A-8D63-7962823EF48C}" destId="{E1945DB1-A5A6-4D15-8A06-0450A1D3DC0D}" srcOrd="7" destOrd="0" presId="urn:microsoft.com/office/officeart/2005/8/layout/hProcess7"/>
    <dgm:cxn modelId="{850506F4-2D88-4219-9825-9A709993D225}" type="presParOf" srcId="{16BCA85C-1BF8-452A-8D63-7962823EF48C}" destId="{B097699B-12F4-4F27-97F0-B21144821C99}" srcOrd="8" destOrd="0" presId="urn:microsoft.com/office/officeart/2005/8/layout/hProcess7"/>
    <dgm:cxn modelId="{9EAFBDFF-F881-49CA-8A27-359697C58026}" type="presParOf" srcId="{B097699B-12F4-4F27-97F0-B21144821C99}" destId="{C35EB86E-44A5-4C73-ADCD-F8FF54F8934C}" srcOrd="0" destOrd="0" presId="urn:microsoft.com/office/officeart/2005/8/layout/hProcess7"/>
    <dgm:cxn modelId="{7F372D7F-536F-494B-8955-601C744311C2}" type="presParOf" srcId="{B097699B-12F4-4F27-97F0-B21144821C99}" destId="{F20C7FBC-E9DC-4B52-A03E-EA3B7B71D879}" srcOrd="1" destOrd="0" presId="urn:microsoft.com/office/officeart/2005/8/layout/hProcess7"/>
    <dgm:cxn modelId="{51A86344-6E77-4D4B-ADD6-FED8B8EFEE2E}" type="presParOf" srcId="{B097699B-12F4-4F27-97F0-B21144821C99}" destId="{633EC3BF-218B-4F3F-BD7F-A284FC04DDD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C32A50-A6AD-4C50-99C9-FE396AA0E2B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E598C-0BB8-49C8-A1E9-7AE8C108F171}">
      <dgm:prSet phldrT="[Text]" custT="1"/>
      <dgm:spPr/>
      <dgm:t>
        <a:bodyPr/>
        <a:lstStyle/>
        <a:p>
          <a:r>
            <a:rPr lang="en-US" sz="3200" i="1" dirty="0"/>
            <a:t>Procopio v. </a:t>
          </a:r>
          <a:r>
            <a:rPr lang="en-US" sz="3200" i="1" dirty="0" err="1"/>
            <a:t>Wilkie</a:t>
          </a:r>
          <a:endParaRPr lang="en-US" sz="3200" i="1" dirty="0"/>
        </a:p>
        <a:p>
          <a:r>
            <a:rPr lang="en-US" sz="2000" i="0" dirty="0"/>
            <a:t>Interpretation of presumptive service-connection statute for Blue Water Navy Vietnam Veterans (9-2 pro-veteran)</a:t>
          </a:r>
        </a:p>
      </dgm:t>
    </dgm:pt>
    <dgm:pt modelId="{B4451B12-BBE8-4469-81D5-1F5CDB1C6EE6}" type="parTrans" cxnId="{7FEC79FB-762C-497F-BAAC-B1F81AADEAFD}">
      <dgm:prSet/>
      <dgm:spPr/>
      <dgm:t>
        <a:bodyPr/>
        <a:lstStyle/>
        <a:p>
          <a:endParaRPr lang="en-US"/>
        </a:p>
      </dgm:t>
    </dgm:pt>
    <dgm:pt modelId="{4C6004FE-6438-49CE-8476-41FB1C459C39}" type="sibTrans" cxnId="{7FEC79FB-762C-497F-BAAC-B1F81AADEAFD}">
      <dgm:prSet/>
      <dgm:spPr/>
      <dgm:t>
        <a:bodyPr/>
        <a:lstStyle/>
        <a:p>
          <a:endParaRPr lang="en-US"/>
        </a:p>
      </dgm:t>
    </dgm:pt>
    <dgm:pt modelId="{5AE4D217-41A7-4638-9335-A9D22EEE55B1}">
      <dgm:prSet phldrT="[Text]" custT="1"/>
      <dgm:spPr/>
      <dgm:t>
        <a:bodyPr/>
        <a:lstStyle/>
        <a:p>
          <a:r>
            <a:rPr lang="en-US" sz="3200" i="1" dirty="0" err="1"/>
            <a:t>Francway</a:t>
          </a:r>
          <a:r>
            <a:rPr lang="en-US" sz="3200" i="1" dirty="0"/>
            <a:t> v. </a:t>
          </a:r>
          <a:r>
            <a:rPr lang="en-US" sz="3200" i="1" dirty="0" err="1"/>
            <a:t>Wilkie</a:t>
          </a:r>
          <a:endParaRPr lang="en-US" sz="3200" i="1" dirty="0"/>
        </a:p>
        <a:p>
          <a:r>
            <a:rPr lang="en-US" sz="2000" i="0" dirty="0" err="1"/>
            <a:t>En</a:t>
          </a:r>
          <a:r>
            <a:rPr lang="en-US" sz="2000" i="0" dirty="0"/>
            <a:t> banc footnote (12-0) converting “presumption of competency” into…something?</a:t>
          </a:r>
        </a:p>
      </dgm:t>
    </dgm:pt>
    <dgm:pt modelId="{1A7316BD-2032-4E5F-A977-DB6881313045}" type="parTrans" cxnId="{2F13917E-C544-40D7-82F6-BC77A4CFC98F}">
      <dgm:prSet/>
      <dgm:spPr/>
      <dgm:t>
        <a:bodyPr/>
        <a:lstStyle/>
        <a:p>
          <a:endParaRPr lang="en-US"/>
        </a:p>
      </dgm:t>
    </dgm:pt>
    <dgm:pt modelId="{A68AF395-C88A-4B74-A128-E0461B1A5BE8}" type="sibTrans" cxnId="{2F13917E-C544-40D7-82F6-BC77A4CFC98F}">
      <dgm:prSet/>
      <dgm:spPr/>
      <dgm:t>
        <a:bodyPr/>
        <a:lstStyle/>
        <a:p>
          <a:endParaRPr lang="en-US"/>
        </a:p>
      </dgm:t>
    </dgm:pt>
    <dgm:pt modelId="{498A4928-ED6F-4D61-9691-8189B1D8A025}">
      <dgm:prSet phldrT="[Text]" custT="1"/>
      <dgm:spPr/>
      <dgm:t>
        <a:bodyPr/>
        <a:lstStyle/>
        <a:p>
          <a:r>
            <a:rPr lang="en-US" sz="3200" i="1" dirty="0"/>
            <a:t>NOVA v. Secretary</a:t>
          </a:r>
        </a:p>
        <a:p>
          <a:r>
            <a:rPr lang="en-US" sz="2000" i="0" dirty="0"/>
            <a:t>Standing, timing, and scope of rulemaking challenges (11-0)</a:t>
          </a:r>
        </a:p>
      </dgm:t>
    </dgm:pt>
    <dgm:pt modelId="{4646F9F1-E8A9-417B-AB3B-267F31F60FF8}" type="parTrans" cxnId="{3ADB386E-E153-4F56-A609-F268880FB1EA}">
      <dgm:prSet/>
      <dgm:spPr/>
      <dgm:t>
        <a:bodyPr/>
        <a:lstStyle/>
        <a:p>
          <a:endParaRPr lang="en-US"/>
        </a:p>
      </dgm:t>
    </dgm:pt>
    <dgm:pt modelId="{3148593C-1C00-45B0-BADF-9240A575EA94}" type="sibTrans" cxnId="{3ADB386E-E153-4F56-A609-F268880FB1EA}">
      <dgm:prSet/>
      <dgm:spPr/>
      <dgm:t>
        <a:bodyPr/>
        <a:lstStyle/>
        <a:p>
          <a:endParaRPr lang="en-US"/>
        </a:p>
      </dgm:t>
    </dgm:pt>
    <dgm:pt modelId="{37B3AAE7-AE88-43F0-8593-AD8C66F1463D}">
      <dgm:prSet phldrT="[Text]" custT="1"/>
      <dgm:spPr/>
      <dgm:t>
        <a:bodyPr/>
        <a:lstStyle/>
        <a:p>
          <a:r>
            <a:rPr lang="en-US" sz="3200" i="1" dirty="0"/>
            <a:t>Arellano v. McDonough</a:t>
          </a:r>
        </a:p>
        <a:p>
          <a:r>
            <a:rPr lang="en-US" sz="2000" i="0" dirty="0"/>
            <a:t>Equitable tolling of effective date of disability claim (6-6)</a:t>
          </a:r>
        </a:p>
      </dgm:t>
    </dgm:pt>
    <dgm:pt modelId="{13665E35-6C78-494D-8BA8-ECB14F8BCF11}" type="parTrans" cxnId="{35EFF420-0416-400F-AE49-995AD233A724}">
      <dgm:prSet/>
      <dgm:spPr/>
      <dgm:t>
        <a:bodyPr/>
        <a:lstStyle/>
        <a:p>
          <a:endParaRPr lang="en-US"/>
        </a:p>
      </dgm:t>
    </dgm:pt>
    <dgm:pt modelId="{6844FDAA-DF80-4F4B-A084-E40686B5EF05}" type="sibTrans" cxnId="{35EFF420-0416-400F-AE49-995AD233A724}">
      <dgm:prSet/>
      <dgm:spPr/>
      <dgm:t>
        <a:bodyPr/>
        <a:lstStyle/>
        <a:p>
          <a:endParaRPr lang="en-US"/>
        </a:p>
      </dgm:t>
    </dgm:pt>
    <dgm:pt modelId="{BC6E99C9-3503-45F3-8B8A-AD4CBC049FE7}">
      <dgm:prSet phldrT="[Text]" custT="1"/>
      <dgm:spPr/>
      <dgm:t>
        <a:bodyPr/>
        <a:lstStyle/>
        <a:p>
          <a:r>
            <a:rPr lang="en-US" sz="3200" i="1" dirty="0"/>
            <a:t>Taylor v. McDonough</a:t>
          </a:r>
        </a:p>
        <a:p>
          <a:r>
            <a:rPr lang="en-US" sz="2000" i="0" dirty="0"/>
            <a:t>Equitable estoppel/ constitutional right of access for effective date (argument TBD)</a:t>
          </a:r>
        </a:p>
      </dgm:t>
    </dgm:pt>
    <dgm:pt modelId="{54B53F65-D314-4504-A0E5-4A9E08BD5FA7}" type="parTrans" cxnId="{1A36FB62-9B4D-4EA8-A093-15555AF38357}">
      <dgm:prSet/>
      <dgm:spPr/>
      <dgm:t>
        <a:bodyPr/>
        <a:lstStyle/>
        <a:p>
          <a:endParaRPr lang="en-US"/>
        </a:p>
      </dgm:t>
    </dgm:pt>
    <dgm:pt modelId="{CECCDF7C-8E3F-45DE-81CE-0FD9942D9BB4}" type="sibTrans" cxnId="{1A36FB62-9B4D-4EA8-A093-15555AF38357}">
      <dgm:prSet/>
      <dgm:spPr/>
      <dgm:t>
        <a:bodyPr/>
        <a:lstStyle/>
        <a:p>
          <a:endParaRPr lang="en-US"/>
        </a:p>
      </dgm:t>
    </dgm:pt>
    <dgm:pt modelId="{0AF6412A-F471-4161-BED9-0BABCE0828B7}" type="pres">
      <dgm:prSet presAssocID="{74C32A50-A6AD-4C50-99C9-FE396AA0E2B5}" presName="diagram" presStyleCnt="0">
        <dgm:presLayoutVars>
          <dgm:dir/>
          <dgm:resizeHandles val="exact"/>
        </dgm:presLayoutVars>
      </dgm:prSet>
      <dgm:spPr/>
    </dgm:pt>
    <dgm:pt modelId="{3FC31063-7355-4C35-A828-516467BD953E}" type="pres">
      <dgm:prSet presAssocID="{773E598C-0BB8-49C8-A1E9-7AE8C108F171}" presName="node" presStyleLbl="node1" presStyleIdx="0" presStyleCnt="5">
        <dgm:presLayoutVars>
          <dgm:bulletEnabled val="1"/>
        </dgm:presLayoutVars>
      </dgm:prSet>
      <dgm:spPr/>
    </dgm:pt>
    <dgm:pt modelId="{C8705D86-5418-43BF-A7C8-AD152301EF58}" type="pres">
      <dgm:prSet presAssocID="{4C6004FE-6438-49CE-8476-41FB1C459C39}" presName="sibTrans" presStyleCnt="0"/>
      <dgm:spPr/>
    </dgm:pt>
    <dgm:pt modelId="{5007BEC6-CFD8-4278-91DC-8A1F1EEF5FC1}" type="pres">
      <dgm:prSet presAssocID="{5AE4D217-41A7-4638-9335-A9D22EEE55B1}" presName="node" presStyleLbl="node1" presStyleIdx="1" presStyleCnt="5">
        <dgm:presLayoutVars>
          <dgm:bulletEnabled val="1"/>
        </dgm:presLayoutVars>
      </dgm:prSet>
      <dgm:spPr/>
    </dgm:pt>
    <dgm:pt modelId="{A5098A1B-1101-435F-AAEE-82F9BC7323B2}" type="pres">
      <dgm:prSet presAssocID="{A68AF395-C88A-4B74-A128-E0461B1A5BE8}" presName="sibTrans" presStyleCnt="0"/>
      <dgm:spPr/>
    </dgm:pt>
    <dgm:pt modelId="{71504BE2-4C26-48E6-9CA5-6EFDA35275E4}" type="pres">
      <dgm:prSet presAssocID="{498A4928-ED6F-4D61-9691-8189B1D8A025}" presName="node" presStyleLbl="node1" presStyleIdx="2" presStyleCnt="5">
        <dgm:presLayoutVars>
          <dgm:bulletEnabled val="1"/>
        </dgm:presLayoutVars>
      </dgm:prSet>
      <dgm:spPr/>
    </dgm:pt>
    <dgm:pt modelId="{1F79BD1D-39B4-4934-8FAD-7CE3A665A072}" type="pres">
      <dgm:prSet presAssocID="{3148593C-1C00-45B0-BADF-9240A575EA94}" presName="sibTrans" presStyleCnt="0"/>
      <dgm:spPr/>
    </dgm:pt>
    <dgm:pt modelId="{6E42EA62-6983-4890-8F65-8DAD11B4865E}" type="pres">
      <dgm:prSet presAssocID="{37B3AAE7-AE88-43F0-8593-AD8C66F1463D}" presName="node" presStyleLbl="node1" presStyleIdx="3" presStyleCnt="5">
        <dgm:presLayoutVars>
          <dgm:bulletEnabled val="1"/>
        </dgm:presLayoutVars>
      </dgm:prSet>
      <dgm:spPr/>
    </dgm:pt>
    <dgm:pt modelId="{62D37BF3-9507-45ED-8391-B7EA5F092146}" type="pres">
      <dgm:prSet presAssocID="{6844FDAA-DF80-4F4B-A084-E40686B5EF05}" presName="sibTrans" presStyleCnt="0"/>
      <dgm:spPr/>
    </dgm:pt>
    <dgm:pt modelId="{F04BE8D0-FBF0-4D3E-81D4-CD84F4879B79}" type="pres">
      <dgm:prSet presAssocID="{BC6E99C9-3503-45F3-8B8A-AD4CBC049FE7}" presName="node" presStyleLbl="node1" presStyleIdx="4" presStyleCnt="5">
        <dgm:presLayoutVars>
          <dgm:bulletEnabled val="1"/>
        </dgm:presLayoutVars>
      </dgm:prSet>
      <dgm:spPr/>
    </dgm:pt>
  </dgm:ptLst>
  <dgm:cxnLst>
    <dgm:cxn modelId="{FDD7B51B-0A52-4432-9CA9-AE409BC6989A}" type="presOf" srcId="{74C32A50-A6AD-4C50-99C9-FE396AA0E2B5}" destId="{0AF6412A-F471-4161-BED9-0BABCE0828B7}" srcOrd="0" destOrd="0" presId="urn:microsoft.com/office/officeart/2005/8/layout/default"/>
    <dgm:cxn modelId="{35EFF420-0416-400F-AE49-995AD233A724}" srcId="{74C32A50-A6AD-4C50-99C9-FE396AA0E2B5}" destId="{37B3AAE7-AE88-43F0-8593-AD8C66F1463D}" srcOrd="3" destOrd="0" parTransId="{13665E35-6C78-494D-8BA8-ECB14F8BCF11}" sibTransId="{6844FDAA-DF80-4F4B-A084-E40686B5EF05}"/>
    <dgm:cxn modelId="{CF6D2739-147B-4647-8BE3-94B92E5711BC}" type="presOf" srcId="{5AE4D217-41A7-4638-9335-A9D22EEE55B1}" destId="{5007BEC6-CFD8-4278-91DC-8A1F1EEF5FC1}" srcOrd="0" destOrd="0" presId="urn:microsoft.com/office/officeart/2005/8/layout/default"/>
    <dgm:cxn modelId="{1A36FB62-9B4D-4EA8-A093-15555AF38357}" srcId="{74C32A50-A6AD-4C50-99C9-FE396AA0E2B5}" destId="{BC6E99C9-3503-45F3-8B8A-AD4CBC049FE7}" srcOrd="4" destOrd="0" parTransId="{54B53F65-D314-4504-A0E5-4A9E08BD5FA7}" sibTransId="{CECCDF7C-8E3F-45DE-81CE-0FD9942D9BB4}"/>
    <dgm:cxn modelId="{3ADB386E-E153-4F56-A609-F268880FB1EA}" srcId="{74C32A50-A6AD-4C50-99C9-FE396AA0E2B5}" destId="{498A4928-ED6F-4D61-9691-8189B1D8A025}" srcOrd="2" destOrd="0" parTransId="{4646F9F1-E8A9-417B-AB3B-267F31F60FF8}" sibTransId="{3148593C-1C00-45B0-BADF-9240A575EA94}"/>
    <dgm:cxn modelId="{2F13917E-C544-40D7-82F6-BC77A4CFC98F}" srcId="{74C32A50-A6AD-4C50-99C9-FE396AA0E2B5}" destId="{5AE4D217-41A7-4638-9335-A9D22EEE55B1}" srcOrd="1" destOrd="0" parTransId="{1A7316BD-2032-4E5F-A977-DB6881313045}" sibTransId="{A68AF395-C88A-4B74-A128-E0461B1A5BE8}"/>
    <dgm:cxn modelId="{A7F8C49E-10E3-4C2C-BD68-74BF485EC762}" type="presOf" srcId="{498A4928-ED6F-4D61-9691-8189B1D8A025}" destId="{71504BE2-4C26-48E6-9CA5-6EFDA35275E4}" srcOrd="0" destOrd="0" presId="urn:microsoft.com/office/officeart/2005/8/layout/default"/>
    <dgm:cxn modelId="{9E563FD1-E4CC-40C4-A996-0B46F967A917}" type="presOf" srcId="{BC6E99C9-3503-45F3-8B8A-AD4CBC049FE7}" destId="{F04BE8D0-FBF0-4D3E-81D4-CD84F4879B79}" srcOrd="0" destOrd="0" presId="urn:microsoft.com/office/officeart/2005/8/layout/default"/>
    <dgm:cxn modelId="{17A2D7EB-3B10-4710-8E37-FCAC25EBD0CD}" type="presOf" srcId="{37B3AAE7-AE88-43F0-8593-AD8C66F1463D}" destId="{6E42EA62-6983-4890-8F65-8DAD11B4865E}" srcOrd="0" destOrd="0" presId="urn:microsoft.com/office/officeart/2005/8/layout/default"/>
    <dgm:cxn modelId="{17E63AED-A11F-4F86-841E-CA3DE991D2FC}" type="presOf" srcId="{773E598C-0BB8-49C8-A1E9-7AE8C108F171}" destId="{3FC31063-7355-4C35-A828-516467BD953E}" srcOrd="0" destOrd="0" presId="urn:microsoft.com/office/officeart/2005/8/layout/default"/>
    <dgm:cxn modelId="{7FEC79FB-762C-497F-BAAC-B1F81AADEAFD}" srcId="{74C32A50-A6AD-4C50-99C9-FE396AA0E2B5}" destId="{773E598C-0BB8-49C8-A1E9-7AE8C108F171}" srcOrd="0" destOrd="0" parTransId="{B4451B12-BBE8-4469-81D5-1F5CDB1C6EE6}" sibTransId="{4C6004FE-6438-49CE-8476-41FB1C459C39}"/>
    <dgm:cxn modelId="{D6445A6D-ABD4-4447-ADE3-E7C39C3E5635}" type="presParOf" srcId="{0AF6412A-F471-4161-BED9-0BABCE0828B7}" destId="{3FC31063-7355-4C35-A828-516467BD953E}" srcOrd="0" destOrd="0" presId="urn:microsoft.com/office/officeart/2005/8/layout/default"/>
    <dgm:cxn modelId="{1480A719-70BC-40CD-B5D1-0B20C3943663}" type="presParOf" srcId="{0AF6412A-F471-4161-BED9-0BABCE0828B7}" destId="{C8705D86-5418-43BF-A7C8-AD152301EF58}" srcOrd="1" destOrd="0" presId="urn:microsoft.com/office/officeart/2005/8/layout/default"/>
    <dgm:cxn modelId="{170BA642-5AE8-43B0-8750-FC25F29A0E19}" type="presParOf" srcId="{0AF6412A-F471-4161-BED9-0BABCE0828B7}" destId="{5007BEC6-CFD8-4278-91DC-8A1F1EEF5FC1}" srcOrd="2" destOrd="0" presId="urn:microsoft.com/office/officeart/2005/8/layout/default"/>
    <dgm:cxn modelId="{CAD6CB94-5503-4B2B-B7DA-AF0E6944DCEB}" type="presParOf" srcId="{0AF6412A-F471-4161-BED9-0BABCE0828B7}" destId="{A5098A1B-1101-435F-AAEE-82F9BC7323B2}" srcOrd="3" destOrd="0" presId="urn:microsoft.com/office/officeart/2005/8/layout/default"/>
    <dgm:cxn modelId="{0EA0A25D-89EB-4247-9F11-0C253F7C5226}" type="presParOf" srcId="{0AF6412A-F471-4161-BED9-0BABCE0828B7}" destId="{71504BE2-4C26-48E6-9CA5-6EFDA35275E4}" srcOrd="4" destOrd="0" presId="urn:microsoft.com/office/officeart/2005/8/layout/default"/>
    <dgm:cxn modelId="{9EA8BCC1-5E34-4A53-98DD-E7D25CFDDB4E}" type="presParOf" srcId="{0AF6412A-F471-4161-BED9-0BABCE0828B7}" destId="{1F79BD1D-39B4-4934-8FAD-7CE3A665A072}" srcOrd="5" destOrd="0" presId="urn:microsoft.com/office/officeart/2005/8/layout/default"/>
    <dgm:cxn modelId="{26992BC4-597A-4476-93F1-B1B04AF0C5BE}" type="presParOf" srcId="{0AF6412A-F471-4161-BED9-0BABCE0828B7}" destId="{6E42EA62-6983-4890-8F65-8DAD11B4865E}" srcOrd="6" destOrd="0" presId="urn:microsoft.com/office/officeart/2005/8/layout/default"/>
    <dgm:cxn modelId="{FA52EEF3-8684-4596-A946-7D78DE4ECAFA}" type="presParOf" srcId="{0AF6412A-F471-4161-BED9-0BABCE0828B7}" destId="{62D37BF3-9507-45ED-8391-B7EA5F092146}" srcOrd="7" destOrd="0" presId="urn:microsoft.com/office/officeart/2005/8/layout/default"/>
    <dgm:cxn modelId="{42445DAD-D9CF-4601-B761-3DC78C4EBDBB}" type="presParOf" srcId="{0AF6412A-F471-4161-BED9-0BABCE0828B7}" destId="{F04BE8D0-FBF0-4D3E-81D4-CD84F4879B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20EB74-0195-4E03-A573-001BD38573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C9063-D9EC-4DE3-BEBF-C1019B7181C5}">
      <dgm:prSet phldrT="[Text]"/>
      <dgm:spPr/>
      <dgm:t>
        <a:bodyPr/>
        <a:lstStyle/>
        <a:p>
          <a:r>
            <a:rPr lang="en-US" dirty="0"/>
            <a:t>Crystallize your issue</a:t>
          </a:r>
        </a:p>
      </dgm:t>
    </dgm:pt>
    <dgm:pt modelId="{D1BC26AB-1541-4738-AD6C-EB0B302D410B}" type="parTrans" cxnId="{3B0E3265-6B31-4EC3-AE99-CAFCAF832489}">
      <dgm:prSet/>
      <dgm:spPr/>
      <dgm:t>
        <a:bodyPr/>
        <a:lstStyle/>
        <a:p>
          <a:endParaRPr lang="en-US"/>
        </a:p>
      </dgm:t>
    </dgm:pt>
    <dgm:pt modelId="{7D67088C-C81D-47B3-A83F-F1E153E5951E}" type="sibTrans" cxnId="{3B0E3265-6B31-4EC3-AE99-CAFCAF832489}">
      <dgm:prSet/>
      <dgm:spPr/>
      <dgm:t>
        <a:bodyPr/>
        <a:lstStyle/>
        <a:p>
          <a:endParaRPr lang="en-US"/>
        </a:p>
      </dgm:t>
    </dgm:pt>
    <dgm:pt modelId="{9D57B074-436C-4562-A8A4-B78184E153B0}">
      <dgm:prSet phldrT="[Text]"/>
      <dgm:spPr/>
      <dgm:t>
        <a:bodyPr/>
        <a:lstStyle/>
        <a:p>
          <a:r>
            <a:rPr lang="en-US" dirty="0"/>
            <a:t>Tell them why it matters</a:t>
          </a:r>
        </a:p>
      </dgm:t>
    </dgm:pt>
    <dgm:pt modelId="{BC24F44B-898B-442C-831E-25B5ED5B3AB6}" type="parTrans" cxnId="{E724849C-A0C4-4DF8-AAC2-9C047A59C956}">
      <dgm:prSet/>
      <dgm:spPr/>
      <dgm:t>
        <a:bodyPr/>
        <a:lstStyle/>
        <a:p>
          <a:endParaRPr lang="en-US"/>
        </a:p>
      </dgm:t>
    </dgm:pt>
    <dgm:pt modelId="{1953F079-7907-4411-896B-3ED15EF112D0}" type="sibTrans" cxnId="{E724849C-A0C4-4DF8-AAC2-9C047A59C956}">
      <dgm:prSet/>
      <dgm:spPr/>
      <dgm:t>
        <a:bodyPr/>
        <a:lstStyle/>
        <a:p>
          <a:endParaRPr lang="en-US"/>
        </a:p>
      </dgm:t>
    </dgm:pt>
    <dgm:pt modelId="{2C71A61F-F12B-4CB5-A645-22AA816AD1F3}">
      <dgm:prSet phldrT="[Text]"/>
      <dgm:spPr/>
      <dgm:t>
        <a:bodyPr/>
        <a:lstStyle/>
        <a:p>
          <a:r>
            <a:rPr lang="en-US" dirty="0"/>
            <a:t>Look beyond the veterans’ context</a:t>
          </a:r>
        </a:p>
      </dgm:t>
    </dgm:pt>
    <dgm:pt modelId="{F4D81F1E-F9B3-4AE6-B20B-F5155413A2FE}" type="parTrans" cxnId="{E72ACBA3-4058-4E7A-B19A-1F29936A6930}">
      <dgm:prSet/>
      <dgm:spPr/>
      <dgm:t>
        <a:bodyPr/>
        <a:lstStyle/>
        <a:p>
          <a:endParaRPr lang="en-US"/>
        </a:p>
      </dgm:t>
    </dgm:pt>
    <dgm:pt modelId="{3266C784-DD69-4EA4-93AD-269AA628E5DD}" type="sibTrans" cxnId="{E72ACBA3-4058-4E7A-B19A-1F29936A6930}">
      <dgm:prSet/>
      <dgm:spPr/>
      <dgm:t>
        <a:bodyPr/>
        <a:lstStyle/>
        <a:p>
          <a:endParaRPr lang="en-US"/>
        </a:p>
      </dgm:t>
    </dgm:pt>
    <dgm:pt modelId="{1784641A-79E5-4758-BB7B-95FCDFC1FDC3}">
      <dgm:prSet/>
      <dgm:spPr/>
      <dgm:t>
        <a:bodyPr/>
        <a:lstStyle/>
        <a:p>
          <a:r>
            <a:rPr lang="en-US" dirty="0"/>
            <a:t>Intra-circuit “split”</a:t>
          </a:r>
        </a:p>
      </dgm:t>
    </dgm:pt>
    <dgm:pt modelId="{60E7953F-0A1C-4843-83D0-BB1786E7406F}" type="parTrans" cxnId="{544A84D3-27A1-4418-8111-D29B758A6880}">
      <dgm:prSet/>
      <dgm:spPr/>
      <dgm:t>
        <a:bodyPr/>
        <a:lstStyle/>
        <a:p>
          <a:endParaRPr lang="en-US"/>
        </a:p>
      </dgm:t>
    </dgm:pt>
    <dgm:pt modelId="{46ECB4B8-D930-4D02-A00B-DC02919EE0DD}" type="sibTrans" cxnId="{544A84D3-27A1-4418-8111-D29B758A6880}">
      <dgm:prSet/>
      <dgm:spPr/>
      <dgm:t>
        <a:bodyPr/>
        <a:lstStyle/>
        <a:p>
          <a:endParaRPr lang="en-US"/>
        </a:p>
      </dgm:t>
    </dgm:pt>
    <dgm:pt modelId="{50793F37-4D06-4CB4-864B-0BFB105D04ED}" type="pres">
      <dgm:prSet presAssocID="{3B20EB74-0195-4E03-A573-001BD385730C}" presName="linear" presStyleCnt="0">
        <dgm:presLayoutVars>
          <dgm:dir/>
          <dgm:animLvl val="lvl"/>
          <dgm:resizeHandles val="exact"/>
        </dgm:presLayoutVars>
      </dgm:prSet>
      <dgm:spPr/>
    </dgm:pt>
    <dgm:pt modelId="{28B0BFA2-DA5B-4C88-BFBB-ED569E1A08A2}" type="pres">
      <dgm:prSet presAssocID="{0EEC9063-D9EC-4DE3-BEBF-C1019B7181C5}" presName="parentLin" presStyleCnt="0"/>
      <dgm:spPr/>
    </dgm:pt>
    <dgm:pt modelId="{32E8DB2C-1226-4B74-8AFF-B7E520BE4DD1}" type="pres">
      <dgm:prSet presAssocID="{0EEC9063-D9EC-4DE3-BEBF-C1019B7181C5}" presName="parentLeftMargin" presStyleLbl="node1" presStyleIdx="0" presStyleCnt="4"/>
      <dgm:spPr/>
    </dgm:pt>
    <dgm:pt modelId="{2151F42E-B3B4-432E-BA9B-A63C5EF24181}" type="pres">
      <dgm:prSet presAssocID="{0EEC9063-D9EC-4DE3-BEBF-C1019B7181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717868-98F1-446D-BA83-093537588836}" type="pres">
      <dgm:prSet presAssocID="{0EEC9063-D9EC-4DE3-BEBF-C1019B7181C5}" presName="negativeSpace" presStyleCnt="0"/>
      <dgm:spPr/>
    </dgm:pt>
    <dgm:pt modelId="{BDE63ADE-10D1-4023-8195-49AA93C5DA63}" type="pres">
      <dgm:prSet presAssocID="{0EEC9063-D9EC-4DE3-BEBF-C1019B7181C5}" presName="childText" presStyleLbl="conFgAcc1" presStyleIdx="0" presStyleCnt="4">
        <dgm:presLayoutVars>
          <dgm:bulletEnabled val="1"/>
        </dgm:presLayoutVars>
      </dgm:prSet>
      <dgm:spPr/>
    </dgm:pt>
    <dgm:pt modelId="{EAF0DDF3-7755-4F26-B888-34EBA0CA2C26}" type="pres">
      <dgm:prSet presAssocID="{7D67088C-C81D-47B3-A83F-F1E153E5951E}" presName="spaceBetweenRectangles" presStyleCnt="0"/>
      <dgm:spPr/>
    </dgm:pt>
    <dgm:pt modelId="{8505AFC6-1247-4E1F-860B-6BB0863143F5}" type="pres">
      <dgm:prSet presAssocID="{9D57B074-436C-4562-A8A4-B78184E153B0}" presName="parentLin" presStyleCnt="0"/>
      <dgm:spPr/>
    </dgm:pt>
    <dgm:pt modelId="{63BD7D44-B270-4FC1-8851-BE19C6B471DB}" type="pres">
      <dgm:prSet presAssocID="{9D57B074-436C-4562-A8A4-B78184E153B0}" presName="parentLeftMargin" presStyleLbl="node1" presStyleIdx="0" presStyleCnt="4"/>
      <dgm:spPr/>
    </dgm:pt>
    <dgm:pt modelId="{E1D787DF-2EEC-4337-B298-61C973EBF4D0}" type="pres">
      <dgm:prSet presAssocID="{9D57B074-436C-4562-A8A4-B78184E153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C7CEB3-081D-48E0-BABB-0E82D2416A50}" type="pres">
      <dgm:prSet presAssocID="{9D57B074-436C-4562-A8A4-B78184E153B0}" presName="negativeSpace" presStyleCnt="0"/>
      <dgm:spPr/>
    </dgm:pt>
    <dgm:pt modelId="{36CB9E2D-F323-4F43-AD23-9DB5D509BE77}" type="pres">
      <dgm:prSet presAssocID="{9D57B074-436C-4562-A8A4-B78184E153B0}" presName="childText" presStyleLbl="conFgAcc1" presStyleIdx="1" presStyleCnt="4">
        <dgm:presLayoutVars>
          <dgm:bulletEnabled val="1"/>
        </dgm:presLayoutVars>
      </dgm:prSet>
      <dgm:spPr/>
    </dgm:pt>
    <dgm:pt modelId="{482D12DA-7FEF-46FF-AFC6-6D8819EB19DD}" type="pres">
      <dgm:prSet presAssocID="{1953F079-7907-4411-896B-3ED15EF112D0}" presName="spaceBetweenRectangles" presStyleCnt="0"/>
      <dgm:spPr/>
    </dgm:pt>
    <dgm:pt modelId="{AFE64DCC-47AE-457D-AFF9-1D2F73CFD579}" type="pres">
      <dgm:prSet presAssocID="{2C71A61F-F12B-4CB5-A645-22AA816AD1F3}" presName="parentLin" presStyleCnt="0"/>
      <dgm:spPr/>
    </dgm:pt>
    <dgm:pt modelId="{2D425876-0612-4923-B0E2-A5D8D7F80A09}" type="pres">
      <dgm:prSet presAssocID="{2C71A61F-F12B-4CB5-A645-22AA816AD1F3}" presName="parentLeftMargin" presStyleLbl="node1" presStyleIdx="1" presStyleCnt="4"/>
      <dgm:spPr/>
    </dgm:pt>
    <dgm:pt modelId="{5A66257F-6119-4C1C-B087-3FBF1F7E10DE}" type="pres">
      <dgm:prSet presAssocID="{2C71A61F-F12B-4CB5-A645-22AA816AD1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E45EF3-AF88-42EA-9F3F-B773814D665D}" type="pres">
      <dgm:prSet presAssocID="{2C71A61F-F12B-4CB5-A645-22AA816AD1F3}" presName="negativeSpace" presStyleCnt="0"/>
      <dgm:spPr/>
    </dgm:pt>
    <dgm:pt modelId="{F403C710-725F-4BBF-AD6B-55C2B940BC07}" type="pres">
      <dgm:prSet presAssocID="{2C71A61F-F12B-4CB5-A645-22AA816AD1F3}" presName="childText" presStyleLbl="conFgAcc1" presStyleIdx="2" presStyleCnt="4">
        <dgm:presLayoutVars>
          <dgm:bulletEnabled val="1"/>
        </dgm:presLayoutVars>
      </dgm:prSet>
      <dgm:spPr/>
    </dgm:pt>
    <dgm:pt modelId="{706CA614-F591-441D-97C0-56F2CA25149E}" type="pres">
      <dgm:prSet presAssocID="{3266C784-DD69-4EA4-93AD-269AA628E5DD}" presName="spaceBetweenRectangles" presStyleCnt="0"/>
      <dgm:spPr/>
    </dgm:pt>
    <dgm:pt modelId="{2FC8315D-5F0F-4614-9401-4DDD31D6F37D}" type="pres">
      <dgm:prSet presAssocID="{1784641A-79E5-4758-BB7B-95FCDFC1FDC3}" presName="parentLin" presStyleCnt="0"/>
      <dgm:spPr/>
    </dgm:pt>
    <dgm:pt modelId="{171B5CD3-CFD7-47B6-A57E-56DFD8715F84}" type="pres">
      <dgm:prSet presAssocID="{1784641A-79E5-4758-BB7B-95FCDFC1FDC3}" presName="parentLeftMargin" presStyleLbl="node1" presStyleIdx="2" presStyleCnt="4"/>
      <dgm:spPr/>
    </dgm:pt>
    <dgm:pt modelId="{71E3EA21-C025-45FA-9204-28EC49C9862B}" type="pres">
      <dgm:prSet presAssocID="{1784641A-79E5-4758-BB7B-95FCDFC1FD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A9BE3AF-2578-4F67-B3FF-A2C1DA8375BF}" type="pres">
      <dgm:prSet presAssocID="{1784641A-79E5-4758-BB7B-95FCDFC1FDC3}" presName="negativeSpace" presStyleCnt="0"/>
      <dgm:spPr/>
    </dgm:pt>
    <dgm:pt modelId="{DA8F2FED-C235-497A-9B71-62048D7CAE3F}" type="pres">
      <dgm:prSet presAssocID="{1784641A-79E5-4758-BB7B-95FCDFC1FDC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EF7504-5E52-4C59-82EB-DA7AE0192CC9}" type="presOf" srcId="{0EEC9063-D9EC-4DE3-BEBF-C1019B7181C5}" destId="{32E8DB2C-1226-4B74-8AFF-B7E520BE4DD1}" srcOrd="0" destOrd="0" presId="urn:microsoft.com/office/officeart/2005/8/layout/list1"/>
    <dgm:cxn modelId="{2C70B337-E6BA-43C5-87F1-5345C2AF06A3}" type="presOf" srcId="{0EEC9063-D9EC-4DE3-BEBF-C1019B7181C5}" destId="{2151F42E-B3B4-432E-BA9B-A63C5EF24181}" srcOrd="1" destOrd="0" presId="urn:microsoft.com/office/officeart/2005/8/layout/list1"/>
    <dgm:cxn modelId="{8EA0D24A-AB92-4A80-97D9-8D3DD25CDFD1}" type="presOf" srcId="{2C71A61F-F12B-4CB5-A645-22AA816AD1F3}" destId="{5A66257F-6119-4C1C-B087-3FBF1F7E10DE}" srcOrd="1" destOrd="0" presId="urn:microsoft.com/office/officeart/2005/8/layout/list1"/>
    <dgm:cxn modelId="{5CA3B952-22DF-43F0-884B-9FAAF837B5C6}" type="presOf" srcId="{3B20EB74-0195-4E03-A573-001BD385730C}" destId="{50793F37-4D06-4CB4-864B-0BFB105D04ED}" srcOrd="0" destOrd="0" presId="urn:microsoft.com/office/officeart/2005/8/layout/list1"/>
    <dgm:cxn modelId="{3B0E3265-6B31-4EC3-AE99-CAFCAF832489}" srcId="{3B20EB74-0195-4E03-A573-001BD385730C}" destId="{0EEC9063-D9EC-4DE3-BEBF-C1019B7181C5}" srcOrd="0" destOrd="0" parTransId="{D1BC26AB-1541-4738-AD6C-EB0B302D410B}" sibTransId="{7D67088C-C81D-47B3-A83F-F1E153E5951E}"/>
    <dgm:cxn modelId="{B7B7CC6D-A81E-44F9-A0AE-AD6E39FA878B}" type="presOf" srcId="{9D57B074-436C-4562-A8A4-B78184E153B0}" destId="{E1D787DF-2EEC-4337-B298-61C973EBF4D0}" srcOrd="1" destOrd="0" presId="urn:microsoft.com/office/officeart/2005/8/layout/list1"/>
    <dgm:cxn modelId="{42768C7B-C6D9-4BC4-B374-118ABE12A396}" type="presOf" srcId="{9D57B074-436C-4562-A8A4-B78184E153B0}" destId="{63BD7D44-B270-4FC1-8851-BE19C6B471DB}" srcOrd="0" destOrd="0" presId="urn:microsoft.com/office/officeart/2005/8/layout/list1"/>
    <dgm:cxn modelId="{BAA86482-80F0-404F-BB2B-06522B1C8796}" type="presOf" srcId="{2C71A61F-F12B-4CB5-A645-22AA816AD1F3}" destId="{2D425876-0612-4923-B0E2-A5D8D7F80A09}" srcOrd="0" destOrd="0" presId="urn:microsoft.com/office/officeart/2005/8/layout/list1"/>
    <dgm:cxn modelId="{6013E983-A3D7-43FF-8A4B-AB64F78660D9}" type="presOf" srcId="{1784641A-79E5-4758-BB7B-95FCDFC1FDC3}" destId="{71E3EA21-C025-45FA-9204-28EC49C9862B}" srcOrd="1" destOrd="0" presId="urn:microsoft.com/office/officeart/2005/8/layout/list1"/>
    <dgm:cxn modelId="{E724849C-A0C4-4DF8-AAC2-9C047A59C956}" srcId="{3B20EB74-0195-4E03-A573-001BD385730C}" destId="{9D57B074-436C-4562-A8A4-B78184E153B0}" srcOrd="1" destOrd="0" parTransId="{BC24F44B-898B-442C-831E-25B5ED5B3AB6}" sibTransId="{1953F079-7907-4411-896B-3ED15EF112D0}"/>
    <dgm:cxn modelId="{A04094A3-A4B1-49BE-AA5F-9CDFB2079DD7}" type="presOf" srcId="{1784641A-79E5-4758-BB7B-95FCDFC1FDC3}" destId="{171B5CD3-CFD7-47B6-A57E-56DFD8715F84}" srcOrd="0" destOrd="0" presId="urn:microsoft.com/office/officeart/2005/8/layout/list1"/>
    <dgm:cxn modelId="{E72ACBA3-4058-4E7A-B19A-1F29936A6930}" srcId="{3B20EB74-0195-4E03-A573-001BD385730C}" destId="{2C71A61F-F12B-4CB5-A645-22AA816AD1F3}" srcOrd="2" destOrd="0" parTransId="{F4D81F1E-F9B3-4AE6-B20B-F5155413A2FE}" sibTransId="{3266C784-DD69-4EA4-93AD-269AA628E5DD}"/>
    <dgm:cxn modelId="{544A84D3-27A1-4418-8111-D29B758A6880}" srcId="{3B20EB74-0195-4E03-A573-001BD385730C}" destId="{1784641A-79E5-4758-BB7B-95FCDFC1FDC3}" srcOrd="3" destOrd="0" parTransId="{60E7953F-0A1C-4843-83D0-BB1786E7406F}" sibTransId="{46ECB4B8-D930-4D02-A00B-DC02919EE0DD}"/>
    <dgm:cxn modelId="{79BDBBB6-8E0A-47AB-B29B-3EE3C101235E}" type="presParOf" srcId="{50793F37-4D06-4CB4-864B-0BFB105D04ED}" destId="{28B0BFA2-DA5B-4C88-BFBB-ED569E1A08A2}" srcOrd="0" destOrd="0" presId="urn:microsoft.com/office/officeart/2005/8/layout/list1"/>
    <dgm:cxn modelId="{FFE1A761-8749-401A-B0D6-BE148AC8CBEF}" type="presParOf" srcId="{28B0BFA2-DA5B-4C88-BFBB-ED569E1A08A2}" destId="{32E8DB2C-1226-4B74-8AFF-B7E520BE4DD1}" srcOrd="0" destOrd="0" presId="urn:microsoft.com/office/officeart/2005/8/layout/list1"/>
    <dgm:cxn modelId="{464044DD-948A-4C1E-A59C-95F9E6955E7B}" type="presParOf" srcId="{28B0BFA2-DA5B-4C88-BFBB-ED569E1A08A2}" destId="{2151F42E-B3B4-432E-BA9B-A63C5EF24181}" srcOrd="1" destOrd="0" presId="urn:microsoft.com/office/officeart/2005/8/layout/list1"/>
    <dgm:cxn modelId="{D683E646-B22B-4BD1-93C5-5D24C28DEE67}" type="presParOf" srcId="{50793F37-4D06-4CB4-864B-0BFB105D04ED}" destId="{78717868-98F1-446D-BA83-093537588836}" srcOrd="1" destOrd="0" presId="urn:microsoft.com/office/officeart/2005/8/layout/list1"/>
    <dgm:cxn modelId="{F0E3E843-6A22-4AF9-8D78-6DF9C46F5D36}" type="presParOf" srcId="{50793F37-4D06-4CB4-864B-0BFB105D04ED}" destId="{BDE63ADE-10D1-4023-8195-49AA93C5DA63}" srcOrd="2" destOrd="0" presId="urn:microsoft.com/office/officeart/2005/8/layout/list1"/>
    <dgm:cxn modelId="{A2606B40-B860-4E07-8F53-95F639877046}" type="presParOf" srcId="{50793F37-4D06-4CB4-864B-0BFB105D04ED}" destId="{EAF0DDF3-7755-4F26-B888-34EBA0CA2C26}" srcOrd="3" destOrd="0" presId="urn:microsoft.com/office/officeart/2005/8/layout/list1"/>
    <dgm:cxn modelId="{36CC1E29-A6FA-44CF-AB94-F69DEFCD62E9}" type="presParOf" srcId="{50793F37-4D06-4CB4-864B-0BFB105D04ED}" destId="{8505AFC6-1247-4E1F-860B-6BB0863143F5}" srcOrd="4" destOrd="0" presId="urn:microsoft.com/office/officeart/2005/8/layout/list1"/>
    <dgm:cxn modelId="{61AA2EB0-C7F1-42F9-8BB6-66451E1F4323}" type="presParOf" srcId="{8505AFC6-1247-4E1F-860B-6BB0863143F5}" destId="{63BD7D44-B270-4FC1-8851-BE19C6B471DB}" srcOrd="0" destOrd="0" presId="urn:microsoft.com/office/officeart/2005/8/layout/list1"/>
    <dgm:cxn modelId="{C73AAF17-309F-4AC7-9916-D5645D2FC934}" type="presParOf" srcId="{8505AFC6-1247-4E1F-860B-6BB0863143F5}" destId="{E1D787DF-2EEC-4337-B298-61C973EBF4D0}" srcOrd="1" destOrd="0" presId="urn:microsoft.com/office/officeart/2005/8/layout/list1"/>
    <dgm:cxn modelId="{48B0730E-A09F-43DF-8960-3378428DD597}" type="presParOf" srcId="{50793F37-4D06-4CB4-864B-0BFB105D04ED}" destId="{10C7CEB3-081D-48E0-BABB-0E82D2416A50}" srcOrd="5" destOrd="0" presId="urn:microsoft.com/office/officeart/2005/8/layout/list1"/>
    <dgm:cxn modelId="{8EDA779F-FA06-460A-B730-6BCD10129B1D}" type="presParOf" srcId="{50793F37-4D06-4CB4-864B-0BFB105D04ED}" destId="{36CB9E2D-F323-4F43-AD23-9DB5D509BE77}" srcOrd="6" destOrd="0" presId="urn:microsoft.com/office/officeart/2005/8/layout/list1"/>
    <dgm:cxn modelId="{349AA3C0-89F3-493C-BA0A-2011FCF8F19B}" type="presParOf" srcId="{50793F37-4D06-4CB4-864B-0BFB105D04ED}" destId="{482D12DA-7FEF-46FF-AFC6-6D8819EB19DD}" srcOrd="7" destOrd="0" presId="urn:microsoft.com/office/officeart/2005/8/layout/list1"/>
    <dgm:cxn modelId="{CF133EDD-2F42-4A43-AFC7-9961D88F226B}" type="presParOf" srcId="{50793F37-4D06-4CB4-864B-0BFB105D04ED}" destId="{AFE64DCC-47AE-457D-AFF9-1D2F73CFD579}" srcOrd="8" destOrd="0" presId="urn:microsoft.com/office/officeart/2005/8/layout/list1"/>
    <dgm:cxn modelId="{30F37A8C-CB6A-43F3-97A0-63FA02F0DA67}" type="presParOf" srcId="{AFE64DCC-47AE-457D-AFF9-1D2F73CFD579}" destId="{2D425876-0612-4923-B0E2-A5D8D7F80A09}" srcOrd="0" destOrd="0" presId="urn:microsoft.com/office/officeart/2005/8/layout/list1"/>
    <dgm:cxn modelId="{961349DA-C717-45B9-B2FB-6DE5138907C8}" type="presParOf" srcId="{AFE64DCC-47AE-457D-AFF9-1D2F73CFD579}" destId="{5A66257F-6119-4C1C-B087-3FBF1F7E10DE}" srcOrd="1" destOrd="0" presId="urn:microsoft.com/office/officeart/2005/8/layout/list1"/>
    <dgm:cxn modelId="{FF8E2E8A-34E0-44E2-8D90-15560AC120A1}" type="presParOf" srcId="{50793F37-4D06-4CB4-864B-0BFB105D04ED}" destId="{44E45EF3-AF88-42EA-9F3F-B773814D665D}" srcOrd="9" destOrd="0" presId="urn:microsoft.com/office/officeart/2005/8/layout/list1"/>
    <dgm:cxn modelId="{6D797B2E-734C-4F3C-AD97-393744CCE9D5}" type="presParOf" srcId="{50793F37-4D06-4CB4-864B-0BFB105D04ED}" destId="{F403C710-725F-4BBF-AD6B-55C2B940BC07}" srcOrd="10" destOrd="0" presId="urn:microsoft.com/office/officeart/2005/8/layout/list1"/>
    <dgm:cxn modelId="{7FF08562-8C36-4550-8E84-3CBC59170ABD}" type="presParOf" srcId="{50793F37-4D06-4CB4-864B-0BFB105D04ED}" destId="{706CA614-F591-441D-97C0-56F2CA25149E}" srcOrd="11" destOrd="0" presId="urn:microsoft.com/office/officeart/2005/8/layout/list1"/>
    <dgm:cxn modelId="{4E124287-5275-40EC-8E61-677807EA1FD4}" type="presParOf" srcId="{50793F37-4D06-4CB4-864B-0BFB105D04ED}" destId="{2FC8315D-5F0F-4614-9401-4DDD31D6F37D}" srcOrd="12" destOrd="0" presId="urn:microsoft.com/office/officeart/2005/8/layout/list1"/>
    <dgm:cxn modelId="{63C8EAFE-CA0B-4139-9573-A7590209A5EC}" type="presParOf" srcId="{2FC8315D-5F0F-4614-9401-4DDD31D6F37D}" destId="{171B5CD3-CFD7-47B6-A57E-56DFD8715F84}" srcOrd="0" destOrd="0" presId="urn:microsoft.com/office/officeart/2005/8/layout/list1"/>
    <dgm:cxn modelId="{E8B5E23A-E6DA-4CD0-B0E2-A6BA3D2230D5}" type="presParOf" srcId="{2FC8315D-5F0F-4614-9401-4DDD31D6F37D}" destId="{71E3EA21-C025-45FA-9204-28EC49C9862B}" srcOrd="1" destOrd="0" presId="urn:microsoft.com/office/officeart/2005/8/layout/list1"/>
    <dgm:cxn modelId="{F828C407-B160-48F4-AFBA-556F54567EE4}" type="presParOf" srcId="{50793F37-4D06-4CB4-864B-0BFB105D04ED}" destId="{0A9BE3AF-2578-4F67-B3FF-A2C1DA8375BF}" srcOrd="13" destOrd="0" presId="urn:microsoft.com/office/officeart/2005/8/layout/list1"/>
    <dgm:cxn modelId="{03ED96A3-F697-4CB6-8B05-0A5E74C7C3AC}" type="presParOf" srcId="{50793F37-4D06-4CB4-864B-0BFB105D04ED}" destId="{DA8F2FED-C235-497A-9B71-62048D7CAE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7D4AF-7F95-4525-A700-1D8707702714}">
      <dsp:nvSpPr>
        <dsp:cNvPr id="0" name=""/>
        <dsp:cNvSpPr/>
      </dsp:nvSpPr>
      <dsp:spPr>
        <a:xfrm>
          <a:off x="0" y="547096"/>
          <a:ext cx="58658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72E38-F9D4-47F0-95A8-6D8BB0C7FF08}">
      <dsp:nvSpPr>
        <dsp:cNvPr id="0" name=""/>
        <dsp:cNvSpPr/>
      </dsp:nvSpPr>
      <dsp:spPr>
        <a:xfrm>
          <a:off x="293290" y="975"/>
          <a:ext cx="4106068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5200" tIns="0" rIns="15520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Administrative burden</a:t>
          </a:r>
        </a:p>
      </dsp:txBody>
      <dsp:txXfrm>
        <a:off x="346609" y="54294"/>
        <a:ext cx="3999430" cy="985602"/>
      </dsp:txXfrm>
    </dsp:sp>
    <dsp:sp modelId="{F53DA5BA-5801-4890-BC59-34390954A63A}">
      <dsp:nvSpPr>
        <dsp:cNvPr id="0" name=""/>
        <dsp:cNvSpPr/>
      </dsp:nvSpPr>
      <dsp:spPr>
        <a:xfrm>
          <a:off x="0" y="2225416"/>
          <a:ext cx="58658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618C9-77BE-4CB5-AA0A-1976C042EE8A}">
      <dsp:nvSpPr>
        <dsp:cNvPr id="0" name=""/>
        <dsp:cNvSpPr/>
      </dsp:nvSpPr>
      <dsp:spPr>
        <a:xfrm>
          <a:off x="293290" y="1679296"/>
          <a:ext cx="4106068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5200" tIns="0" rIns="15520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Legal and factual complexity</a:t>
          </a:r>
        </a:p>
      </dsp:txBody>
      <dsp:txXfrm>
        <a:off x="346609" y="1732615"/>
        <a:ext cx="3999430" cy="985602"/>
      </dsp:txXfrm>
    </dsp:sp>
    <dsp:sp modelId="{C180DE05-F84B-4DEB-81A5-AA9CC5497A24}">
      <dsp:nvSpPr>
        <dsp:cNvPr id="0" name=""/>
        <dsp:cNvSpPr/>
      </dsp:nvSpPr>
      <dsp:spPr>
        <a:xfrm>
          <a:off x="0" y="3903736"/>
          <a:ext cx="58658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3CF3E-A2C7-4F64-B320-9A7C6E127223}">
      <dsp:nvSpPr>
        <dsp:cNvPr id="0" name=""/>
        <dsp:cNvSpPr/>
      </dsp:nvSpPr>
      <dsp:spPr>
        <a:xfrm>
          <a:off x="293290" y="3357616"/>
          <a:ext cx="4106068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5200" tIns="0" rIns="15520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Absence of advocates</a:t>
          </a:r>
        </a:p>
      </dsp:txBody>
      <dsp:txXfrm>
        <a:off x="346609" y="3410935"/>
        <a:ext cx="3999430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FDAF9-042C-484C-91D9-8B704A5A24F6}">
      <dsp:nvSpPr>
        <dsp:cNvPr id="0" name=""/>
        <dsp:cNvSpPr/>
      </dsp:nvSpPr>
      <dsp:spPr>
        <a:xfrm>
          <a:off x="0" y="3974123"/>
          <a:ext cx="11082336" cy="848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accent1"/>
              </a:solidFill>
            </a:rPr>
            <a:t>Claims, supplemental claims, and higher-level review</a:t>
          </a:r>
        </a:p>
      </dsp:txBody>
      <dsp:txXfrm>
        <a:off x="0" y="3974123"/>
        <a:ext cx="3324701" cy="848491"/>
      </dsp:txXfrm>
    </dsp:sp>
    <dsp:sp modelId="{A05C7FC2-1DA1-48E2-BFD7-F107490F07AE}">
      <dsp:nvSpPr>
        <dsp:cNvPr id="0" name=""/>
        <dsp:cNvSpPr/>
      </dsp:nvSpPr>
      <dsp:spPr>
        <a:xfrm>
          <a:off x="0" y="2984216"/>
          <a:ext cx="11082336" cy="848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accent1"/>
              </a:solidFill>
            </a:rPr>
            <a:t>Plenary review</a:t>
          </a:r>
          <a:endParaRPr lang="en-US" sz="1800" kern="1200" dirty="0"/>
        </a:p>
      </dsp:txBody>
      <dsp:txXfrm>
        <a:off x="0" y="2984216"/>
        <a:ext cx="3324701" cy="848491"/>
      </dsp:txXfrm>
    </dsp:sp>
    <dsp:sp modelId="{6599F5C5-340B-4582-8D8E-3B7BEDC803EC}">
      <dsp:nvSpPr>
        <dsp:cNvPr id="0" name=""/>
        <dsp:cNvSpPr/>
      </dsp:nvSpPr>
      <dsp:spPr>
        <a:xfrm>
          <a:off x="0" y="1994310"/>
          <a:ext cx="11082336" cy="848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accent1"/>
              </a:solidFill>
            </a:rPr>
            <a:t>38 U.S.C. </a:t>
          </a:r>
          <a:r>
            <a:rPr lang="en-US" sz="1800" i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§ 7261</a:t>
          </a:r>
          <a:endParaRPr lang="en-US" sz="1800" kern="1200" dirty="0"/>
        </a:p>
      </dsp:txBody>
      <dsp:txXfrm>
        <a:off x="0" y="1994310"/>
        <a:ext cx="3324701" cy="848491"/>
      </dsp:txXfrm>
    </dsp:sp>
    <dsp:sp modelId="{ABEA149D-4AB1-40CF-91DE-BE76B9142E93}">
      <dsp:nvSpPr>
        <dsp:cNvPr id="0" name=""/>
        <dsp:cNvSpPr/>
      </dsp:nvSpPr>
      <dsp:spPr>
        <a:xfrm>
          <a:off x="0" y="1004403"/>
          <a:ext cx="11082336" cy="848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accent1"/>
              </a:solidFill>
            </a:rPr>
            <a:t>38 U.S.C. </a:t>
          </a:r>
          <a:r>
            <a:rPr lang="en-US" sz="1800" i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§ 7292</a:t>
          </a:r>
          <a:endParaRPr lang="en-US" sz="1800" kern="1200" dirty="0"/>
        </a:p>
      </dsp:txBody>
      <dsp:txXfrm>
        <a:off x="0" y="1004403"/>
        <a:ext cx="3324701" cy="848491"/>
      </dsp:txXfrm>
    </dsp:sp>
    <dsp:sp modelId="{3F44BBB2-5EAC-4D08-91F4-CB389CA72216}">
      <dsp:nvSpPr>
        <dsp:cNvPr id="0" name=""/>
        <dsp:cNvSpPr/>
      </dsp:nvSpPr>
      <dsp:spPr>
        <a:xfrm>
          <a:off x="0" y="14496"/>
          <a:ext cx="11082336" cy="848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accent1"/>
              </a:solidFill>
            </a:rPr>
            <a:t>Petition for certiorari</a:t>
          </a:r>
          <a:endParaRPr lang="en-US" sz="1800" kern="1200" dirty="0"/>
        </a:p>
      </dsp:txBody>
      <dsp:txXfrm>
        <a:off x="0" y="14496"/>
        <a:ext cx="3324701" cy="848491"/>
      </dsp:txXfrm>
    </dsp:sp>
    <dsp:sp modelId="{6173A44B-8DB4-44BC-80A8-C427815C2AE0}">
      <dsp:nvSpPr>
        <dsp:cNvPr id="0" name=""/>
        <dsp:cNvSpPr/>
      </dsp:nvSpPr>
      <dsp:spPr>
        <a:xfrm>
          <a:off x="4393018" y="85204"/>
          <a:ext cx="5399353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United States Supreme Court</a:t>
          </a:r>
        </a:p>
      </dsp:txBody>
      <dsp:txXfrm>
        <a:off x="4413728" y="105914"/>
        <a:ext cx="5357933" cy="665656"/>
      </dsp:txXfrm>
    </dsp:sp>
    <dsp:sp modelId="{BD722586-1234-4A1E-B7BC-E7F52413FB76}">
      <dsp:nvSpPr>
        <dsp:cNvPr id="0" name=""/>
        <dsp:cNvSpPr/>
      </dsp:nvSpPr>
      <dsp:spPr>
        <a:xfrm>
          <a:off x="7046975" y="792280"/>
          <a:ext cx="91440" cy="28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37ACE-0644-4DE0-9CB5-48E95BA4F263}">
      <dsp:nvSpPr>
        <dsp:cNvPr id="0" name=""/>
        <dsp:cNvSpPr/>
      </dsp:nvSpPr>
      <dsp:spPr>
        <a:xfrm>
          <a:off x="5083022" y="1075111"/>
          <a:ext cx="4019346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U.S. Court of Appeals for the Federal Circuit</a:t>
          </a:r>
        </a:p>
      </dsp:txBody>
      <dsp:txXfrm>
        <a:off x="5103732" y="1095821"/>
        <a:ext cx="3977926" cy="665656"/>
      </dsp:txXfrm>
    </dsp:sp>
    <dsp:sp modelId="{0CA60A34-36A8-4FA2-8772-DFE1BF7841F1}">
      <dsp:nvSpPr>
        <dsp:cNvPr id="0" name=""/>
        <dsp:cNvSpPr/>
      </dsp:nvSpPr>
      <dsp:spPr>
        <a:xfrm>
          <a:off x="7046975" y="1782187"/>
          <a:ext cx="91440" cy="28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899D8-3922-4A6E-B72A-EB6A15A5CF2E}">
      <dsp:nvSpPr>
        <dsp:cNvPr id="0" name=""/>
        <dsp:cNvSpPr/>
      </dsp:nvSpPr>
      <dsp:spPr>
        <a:xfrm>
          <a:off x="5352816" y="2065017"/>
          <a:ext cx="3479758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U.S. Court of Appeals for Veterans’ Claims</a:t>
          </a:r>
        </a:p>
      </dsp:txBody>
      <dsp:txXfrm>
        <a:off x="5373526" y="2085727"/>
        <a:ext cx="3438338" cy="665656"/>
      </dsp:txXfrm>
    </dsp:sp>
    <dsp:sp modelId="{C3DBE2F2-611D-4618-AFE5-D1BCF4F33BB7}">
      <dsp:nvSpPr>
        <dsp:cNvPr id="0" name=""/>
        <dsp:cNvSpPr/>
      </dsp:nvSpPr>
      <dsp:spPr>
        <a:xfrm>
          <a:off x="7046975" y="2772094"/>
          <a:ext cx="91440" cy="28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8F68-7BE1-4EC2-8861-3ADE5F474EA1}">
      <dsp:nvSpPr>
        <dsp:cNvPr id="0" name=""/>
        <dsp:cNvSpPr/>
      </dsp:nvSpPr>
      <dsp:spPr>
        <a:xfrm>
          <a:off x="5761375" y="3054924"/>
          <a:ext cx="2662640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of Veterans’ Appeals</a:t>
          </a:r>
        </a:p>
      </dsp:txBody>
      <dsp:txXfrm>
        <a:off x="5782085" y="3075634"/>
        <a:ext cx="2621220" cy="665656"/>
      </dsp:txXfrm>
    </dsp:sp>
    <dsp:sp modelId="{63283C48-7FFF-427B-A4D7-01A672B1FECC}">
      <dsp:nvSpPr>
        <dsp:cNvPr id="0" name=""/>
        <dsp:cNvSpPr/>
      </dsp:nvSpPr>
      <dsp:spPr>
        <a:xfrm>
          <a:off x="5024497" y="3762000"/>
          <a:ext cx="2068197" cy="282830"/>
        </a:xfrm>
        <a:custGeom>
          <a:avLst/>
          <a:gdLst/>
          <a:ahLst/>
          <a:cxnLst/>
          <a:rect l="0" t="0" r="0" b="0"/>
          <a:pathLst>
            <a:path>
              <a:moveTo>
                <a:pt x="2068197" y="0"/>
              </a:moveTo>
              <a:lnTo>
                <a:pt x="2068197" y="141415"/>
              </a:lnTo>
              <a:lnTo>
                <a:pt x="0" y="141415"/>
              </a:lnTo>
              <a:lnTo>
                <a:pt x="0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839C1-A06D-4131-AF82-FA8AE29923D5}">
      <dsp:nvSpPr>
        <dsp:cNvPr id="0" name=""/>
        <dsp:cNvSpPr/>
      </dsp:nvSpPr>
      <dsp:spPr>
        <a:xfrm>
          <a:off x="4494190" y="4044831"/>
          <a:ext cx="1060614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</a:t>
          </a:r>
        </a:p>
      </dsp:txBody>
      <dsp:txXfrm>
        <a:off x="4514900" y="4065541"/>
        <a:ext cx="1019194" cy="665656"/>
      </dsp:txXfrm>
    </dsp:sp>
    <dsp:sp modelId="{FDA00311-42A7-460B-A77A-56114661F068}">
      <dsp:nvSpPr>
        <dsp:cNvPr id="0" name=""/>
        <dsp:cNvSpPr/>
      </dsp:nvSpPr>
      <dsp:spPr>
        <a:xfrm>
          <a:off x="6403296" y="3762000"/>
          <a:ext cx="689399" cy="282830"/>
        </a:xfrm>
        <a:custGeom>
          <a:avLst/>
          <a:gdLst/>
          <a:ahLst/>
          <a:cxnLst/>
          <a:rect l="0" t="0" r="0" b="0"/>
          <a:pathLst>
            <a:path>
              <a:moveTo>
                <a:pt x="689399" y="0"/>
              </a:moveTo>
              <a:lnTo>
                <a:pt x="689399" y="141415"/>
              </a:lnTo>
              <a:lnTo>
                <a:pt x="0" y="141415"/>
              </a:lnTo>
              <a:lnTo>
                <a:pt x="0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725C5-38EA-4126-8B31-F3B6DCAD504B}">
      <dsp:nvSpPr>
        <dsp:cNvPr id="0" name=""/>
        <dsp:cNvSpPr/>
      </dsp:nvSpPr>
      <dsp:spPr>
        <a:xfrm>
          <a:off x="5872989" y="4044831"/>
          <a:ext cx="1060614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</a:t>
          </a:r>
        </a:p>
      </dsp:txBody>
      <dsp:txXfrm>
        <a:off x="5893699" y="4065541"/>
        <a:ext cx="1019194" cy="665656"/>
      </dsp:txXfrm>
    </dsp:sp>
    <dsp:sp modelId="{C80E2FF0-8932-4840-904E-06026A3E11D6}">
      <dsp:nvSpPr>
        <dsp:cNvPr id="0" name=""/>
        <dsp:cNvSpPr/>
      </dsp:nvSpPr>
      <dsp:spPr>
        <a:xfrm>
          <a:off x="7092695" y="3762000"/>
          <a:ext cx="689399" cy="282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15"/>
              </a:lnTo>
              <a:lnTo>
                <a:pt x="689399" y="141415"/>
              </a:lnTo>
              <a:lnTo>
                <a:pt x="689399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047A8-4BA5-408F-942B-8202DE0B380C}">
      <dsp:nvSpPr>
        <dsp:cNvPr id="0" name=""/>
        <dsp:cNvSpPr/>
      </dsp:nvSpPr>
      <dsp:spPr>
        <a:xfrm>
          <a:off x="7251787" y="4044831"/>
          <a:ext cx="1060614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</a:t>
          </a:r>
        </a:p>
      </dsp:txBody>
      <dsp:txXfrm>
        <a:off x="7272497" y="4065541"/>
        <a:ext cx="1019194" cy="665656"/>
      </dsp:txXfrm>
    </dsp:sp>
    <dsp:sp modelId="{44265F10-1563-4015-A23B-CE80EA67E2C5}">
      <dsp:nvSpPr>
        <dsp:cNvPr id="0" name=""/>
        <dsp:cNvSpPr/>
      </dsp:nvSpPr>
      <dsp:spPr>
        <a:xfrm>
          <a:off x="7092695" y="3762000"/>
          <a:ext cx="2068197" cy="282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15"/>
              </a:lnTo>
              <a:lnTo>
                <a:pt x="2068197" y="141415"/>
              </a:lnTo>
              <a:lnTo>
                <a:pt x="2068197" y="28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5BCB5-77ED-46D5-82C2-A6F751142CD4}">
      <dsp:nvSpPr>
        <dsp:cNvPr id="0" name=""/>
        <dsp:cNvSpPr/>
      </dsp:nvSpPr>
      <dsp:spPr>
        <a:xfrm>
          <a:off x="8630586" y="4044831"/>
          <a:ext cx="1060614" cy="70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</a:t>
          </a:r>
        </a:p>
      </dsp:txBody>
      <dsp:txXfrm>
        <a:off x="8651296" y="4065541"/>
        <a:ext cx="1019194" cy="665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63ADE-10D1-4023-8195-49AA93C5DA63}">
      <dsp:nvSpPr>
        <dsp:cNvPr id="0" name=""/>
        <dsp:cNvSpPr/>
      </dsp:nvSpPr>
      <dsp:spPr>
        <a:xfrm>
          <a:off x="0" y="410746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F42E-B3B4-432E-BA9B-A63C5EF24181}">
      <dsp:nvSpPr>
        <dsp:cNvPr id="0" name=""/>
        <dsp:cNvSpPr/>
      </dsp:nvSpPr>
      <dsp:spPr>
        <a:xfrm>
          <a:off x="550585" y="26986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38 U.S.C.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§ 502</a:t>
          </a:r>
          <a:endParaRPr lang="en-US" sz="2600" kern="1200" dirty="0"/>
        </a:p>
      </dsp:txBody>
      <dsp:txXfrm>
        <a:off x="588052" y="64453"/>
        <a:ext cx="7633263" cy="692586"/>
      </dsp:txXfrm>
    </dsp:sp>
    <dsp:sp modelId="{36CB9E2D-F323-4F43-AD23-9DB5D509BE77}">
      <dsp:nvSpPr>
        <dsp:cNvPr id="0" name=""/>
        <dsp:cNvSpPr/>
      </dsp:nvSpPr>
      <dsp:spPr>
        <a:xfrm>
          <a:off x="0" y="1590106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787DF-2EEC-4337-B298-61C973EBF4D0}">
      <dsp:nvSpPr>
        <dsp:cNvPr id="0" name=""/>
        <dsp:cNvSpPr/>
      </dsp:nvSpPr>
      <dsp:spPr>
        <a:xfrm>
          <a:off x="550585" y="1206346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Six years—not sixty days</a:t>
          </a:r>
        </a:p>
      </dsp:txBody>
      <dsp:txXfrm>
        <a:off x="588052" y="1243813"/>
        <a:ext cx="7633263" cy="692586"/>
      </dsp:txXfrm>
    </dsp:sp>
    <dsp:sp modelId="{F403C710-725F-4BBF-AD6B-55C2B940BC07}">
      <dsp:nvSpPr>
        <dsp:cNvPr id="0" name=""/>
        <dsp:cNvSpPr/>
      </dsp:nvSpPr>
      <dsp:spPr>
        <a:xfrm>
          <a:off x="0" y="2769467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6257F-6119-4C1C-B087-3FBF1F7E10DE}">
      <dsp:nvSpPr>
        <dsp:cNvPr id="0" name=""/>
        <dsp:cNvSpPr/>
      </dsp:nvSpPr>
      <dsp:spPr>
        <a:xfrm>
          <a:off x="550585" y="2385707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Establish standing</a:t>
          </a:r>
        </a:p>
      </dsp:txBody>
      <dsp:txXfrm>
        <a:off x="588052" y="2423174"/>
        <a:ext cx="7633263" cy="692586"/>
      </dsp:txXfrm>
    </dsp:sp>
    <dsp:sp modelId="{DA8F2FED-C235-497A-9B71-62048D7CAE3F}">
      <dsp:nvSpPr>
        <dsp:cNvPr id="0" name=""/>
        <dsp:cNvSpPr/>
      </dsp:nvSpPr>
      <dsp:spPr>
        <a:xfrm>
          <a:off x="0" y="3948827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3EA21-C025-45FA-9204-28EC49C9862B}">
      <dsp:nvSpPr>
        <dsp:cNvPr id="0" name=""/>
        <dsp:cNvSpPr/>
      </dsp:nvSpPr>
      <dsp:spPr>
        <a:xfrm>
          <a:off x="550585" y="3565067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APA is your friend</a:t>
          </a:r>
        </a:p>
      </dsp:txBody>
      <dsp:txXfrm>
        <a:off x="588052" y="3602534"/>
        <a:ext cx="7633263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A467-A0D4-4A57-B5B9-F83B226E9969}">
      <dsp:nvSpPr>
        <dsp:cNvPr id="0" name=""/>
        <dsp:cNvSpPr/>
      </dsp:nvSpPr>
      <dsp:spPr>
        <a:xfrm>
          <a:off x="0" y="322096"/>
          <a:ext cx="11082336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“shall decide all relevant questions of law” but “may not review (A) a challenge to a factual determination, or (B) a challenge to a law or regulation as applied to the facts of a particular case”*</a:t>
          </a:r>
        </a:p>
      </dsp:txBody>
      <dsp:txXfrm>
        <a:off x="35811" y="357907"/>
        <a:ext cx="11010714" cy="661968"/>
      </dsp:txXfrm>
    </dsp:sp>
    <dsp:sp modelId="{2C91C08D-C1EF-4CF9-A125-9687BB941328}">
      <dsp:nvSpPr>
        <dsp:cNvPr id="0" name=""/>
        <dsp:cNvSpPr/>
      </dsp:nvSpPr>
      <dsp:spPr>
        <a:xfrm>
          <a:off x="0" y="1055686"/>
          <a:ext cx="1108233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6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Expect a jurisdictional objection</a:t>
          </a:r>
        </a:p>
      </dsp:txBody>
      <dsp:txXfrm>
        <a:off x="0" y="1055686"/>
        <a:ext cx="11082336" cy="314640"/>
      </dsp:txXfrm>
    </dsp:sp>
    <dsp:sp modelId="{3816000E-7D25-4AB3-A2C3-606632929059}">
      <dsp:nvSpPr>
        <dsp:cNvPr id="0" name=""/>
        <dsp:cNvSpPr/>
      </dsp:nvSpPr>
      <dsp:spPr>
        <a:xfrm>
          <a:off x="0" y="1370326"/>
          <a:ext cx="11082336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* “[</a:t>
          </a:r>
          <a:r>
            <a:rPr lang="en-US" sz="1900" i="1" kern="1200" dirty="0"/>
            <a:t>e</a:t>
          </a:r>
          <a:r>
            <a:rPr lang="en-US" sz="1900" i="0" kern="1200" dirty="0"/>
            <a:t>]</a:t>
          </a:r>
          <a:r>
            <a:rPr lang="en-US" sz="1900" i="1" kern="1200" dirty="0" err="1"/>
            <a:t>xcept</a:t>
          </a:r>
          <a:r>
            <a:rPr lang="en-US" sz="1900" i="1" kern="1200" dirty="0"/>
            <a:t> </a:t>
          </a:r>
          <a:r>
            <a:rPr lang="en-US" sz="1900" i="0" kern="1200" dirty="0"/>
            <a:t>to the extent that an appeal under this chapter presents a constitutional issue” </a:t>
          </a:r>
          <a:endParaRPr lang="en-US" sz="1900" kern="1200" dirty="0"/>
        </a:p>
      </dsp:txBody>
      <dsp:txXfrm>
        <a:off x="35811" y="1406137"/>
        <a:ext cx="11010714" cy="661968"/>
      </dsp:txXfrm>
    </dsp:sp>
    <dsp:sp modelId="{15B4361C-C66E-4864-ABB8-B4A18AA5BCB5}">
      <dsp:nvSpPr>
        <dsp:cNvPr id="0" name=""/>
        <dsp:cNvSpPr/>
      </dsp:nvSpPr>
      <dsp:spPr>
        <a:xfrm>
          <a:off x="0" y="2103916"/>
          <a:ext cx="1108233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6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As-applied constitutional challenges are allowed (and being reviewed in </a:t>
          </a:r>
          <a:r>
            <a:rPr lang="en-US" sz="1500" i="1" kern="1200" dirty="0"/>
            <a:t>Taylor</a:t>
          </a:r>
          <a:r>
            <a:rPr lang="en-US" sz="1500" i="0" kern="1200" dirty="0"/>
            <a:t>)</a:t>
          </a:r>
          <a:endParaRPr lang="en-US" sz="1500" kern="1200" dirty="0"/>
        </a:p>
      </dsp:txBody>
      <dsp:txXfrm>
        <a:off x="0" y="2103916"/>
        <a:ext cx="11082336" cy="314640"/>
      </dsp:txXfrm>
    </dsp:sp>
    <dsp:sp modelId="{1395B213-8D30-4D27-AD81-C72E3CF0744A}">
      <dsp:nvSpPr>
        <dsp:cNvPr id="0" name=""/>
        <dsp:cNvSpPr/>
      </dsp:nvSpPr>
      <dsp:spPr>
        <a:xfrm>
          <a:off x="0" y="2418556"/>
          <a:ext cx="11082336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“shall hold unlawful and set aside any regulation or any interpretation thereof . . . that was relied upon in the decision of the Court of Appeals for Veterans Claims”</a:t>
          </a:r>
        </a:p>
      </dsp:txBody>
      <dsp:txXfrm>
        <a:off x="35811" y="2454367"/>
        <a:ext cx="11010714" cy="661968"/>
      </dsp:txXfrm>
    </dsp:sp>
    <dsp:sp modelId="{CE24DE8A-7099-4E41-95EC-29A2D96B9C47}">
      <dsp:nvSpPr>
        <dsp:cNvPr id="0" name=""/>
        <dsp:cNvSpPr/>
      </dsp:nvSpPr>
      <dsp:spPr>
        <a:xfrm>
          <a:off x="0" y="3152146"/>
          <a:ext cx="1108233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6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Watch for preservation of issues (and harmless error)</a:t>
          </a:r>
        </a:p>
      </dsp:txBody>
      <dsp:txXfrm>
        <a:off x="0" y="3152146"/>
        <a:ext cx="11082336" cy="314640"/>
      </dsp:txXfrm>
    </dsp:sp>
    <dsp:sp modelId="{C1675FEC-D612-42AF-A40F-C98073529133}">
      <dsp:nvSpPr>
        <dsp:cNvPr id="0" name=""/>
        <dsp:cNvSpPr/>
      </dsp:nvSpPr>
      <dsp:spPr>
        <a:xfrm>
          <a:off x="0" y="3466786"/>
          <a:ext cx="11082336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“arbitrary and capricious,” “contrary to constitutional right,” “in excess of statutory jurisdiction,” “in violation of a statutory right,” or “without observance of procedure required by law”</a:t>
          </a:r>
        </a:p>
      </dsp:txBody>
      <dsp:txXfrm>
        <a:off x="35811" y="3502597"/>
        <a:ext cx="11010714" cy="661968"/>
      </dsp:txXfrm>
    </dsp:sp>
    <dsp:sp modelId="{0A164316-6D19-4FAB-8066-418B37C3A7B1}">
      <dsp:nvSpPr>
        <dsp:cNvPr id="0" name=""/>
        <dsp:cNvSpPr/>
      </dsp:nvSpPr>
      <dsp:spPr>
        <a:xfrm>
          <a:off x="0" y="4200376"/>
          <a:ext cx="1108233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6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Don’t let your argument get lost in this mess of jargon—and think about the pro-veterans canon</a:t>
          </a:r>
        </a:p>
      </dsp:txBody>
      <dsp:txXfrm>
        <a:off x="0" y="4200376"/>
        <a:ext cx="11082336" cy="31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4CC64-DCD6-408E-91EB-C9FFF5A5CDDA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Present impairment</a:t>
          </a:r>
        </a:p>
      </dsp:txBody>
      <dsp:txXfrm rot="16200000">
        <a:off x="-1037070" y="2158725"/>
        <a:ext cx="2604801" cy="529431"/>
      </dsp:txXfrm>
    </dsp:sp>
    <dsp:sp modelId="{5CCB0611-94A1-40BF-A217-83AB85F44993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Disability	</a:t>
          </a:r>
        </a:p>
      </dsp:txBody>
      <dsp:txXfrm>
        <a:off x="530046" y="1121039"/>
        <a:ext cx="1972131" cy="3176587"/>
      </dsp:txXfrm>
    </dsp:sp>
    <dsp:sp modelId="{0236B0CC-BFC0-47A6-84CF-4116663814F7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Nexus</a:t>
          </a:r>
        </a:p>
      </dsp:txBody>
      <dsp:txXfrm rot="16200000">
        <a:off x="1702736" y="2158725"/>
        <a:ext cx="2604801" cy="529431"/>
      </dsp:txXfrm>
    </dsp:sp>
    <dsp:sp modelId="{0ADF2B52-6337-4327-A0F1-B3920F28190E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698E-5AFF-4B80-987E-D7457EEF8D5C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Resulting from</a:t>
          </a:r>
        </a:p>
      </dsp:txBody>
      <dsp:txXfrm>
        <a:off x="3269853" y="1121039"/>
        <a:ext cx="1972131" cy="3176587"/>
      </dsp:txXfrm>
    </dsp:sp>
    <dsp:sp modelId="{C35EB86E-44A5-4C73-ADCD-F8FF54F8934C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Incurrence</a:t>
          </a:r>
        </a:p>
      </dsp:txBody>
      <dsp:txXfrm rot="16200000">
        <a:off x="4442543" y="2158725"/>
        <a:ext cx="2604801" cy="529431"/>
      </dsp:txXfrm>
    </dsp:sp>
    <dsp:sp modelId="{F3866C24-51FA-4B75-BFD0-B42F5C2ADD76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EC3BF-218B-4F3F-BD7F-A284FC04DDD1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Personal injury suffered or disease contracted in line of duty</a:t>
          </a:r>
        </a:p>
      </dsp:txBody>
      <dsp:txXfrm>
        <a:off x="6009659" y="1121039"/>
        <a:ext cx="1972131" cy="3176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31063-7355-4C35-A828-516467BD953E}">
      <dsp:nvSpPr>
        <dsp:cNvPr id="0" name=""/>
        <dsp:cNvSpPr/>
      </dsp:nvSpPr>
      <dsp:spPr>
        <a:xfrm>
          <a:off x="0" y="167456"/>
          <a:ext cx="3463230" cy="2077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Procopio v. </a:t>
          </a:r>
          <a:r>
            <a:rPr lang="en-US" sz="3200" i="1" kern="1200" dirty="0" err="1"/>
            <a:t>Wilkie</a:t>
          </a:r>
          <a:endParaRPr lang="en-US" sz="3200" i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Interpretation of presumptive service-connection statute for Blue Water Navy Vietnam Veterans (9-2 pro-veteran)</a:t>
          </a:r>
        </a:p>
      </dsp:txBody>
      <dsp:txXfrm>
        <a:off x="0" y="167456"/>
        <a:ext cx="3463230" cy="2077938"/>
      </dsp:txXfrm>
    </dsp:sp>
    <dsp:sp modelId="{5007BEC6-CFD8-4278-91DC-8A1F1EEF5FC1}">
      <dsp:nvSpPr>
        <dsp:cNvPr id="0" name=""/>
        <dsp:cNvSpPr/>
      </dsp:nvSpPr>
      <dsp:spPr>
        <a:xfrm>
          <a:off x="3809553" y="167456"/>
          <a:ext cx="3463230" cy="2077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 err="1"/>
            <a:t>Francway</a:t>
          </a:r>
          <a:r>
            <a:rPr lang="en-US" sz="3200" i="1" kern="1200" dirty="0"/>
            <a:t> v. </a:t>
          </a:r>
          <a:r>
            <a:rPr lang="en-US" sz="3200" i="1" kern="1200" dirty="0" err="1"/>
            <a:t>Wilkie</a:t>
          </a:r>
          <a:endParaRPr lang="en-US" sz="3200" i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 err="1"/>
            <a:t>En</a:t>
          </a:r>
          <a:r>
            <a:rPr lang="en-US" sz="2000" i="0" kern="1200" dirty="0"/>
            <a:t> banc footnote (12-0) converting “presumption of competency” into…something?</a:t>
          </a:r>
        </a:p>
      </dsp:txBody>
      <dsp:txXfrm>
        <a:off x="3809553" y="167456"/>
        <a:ext cx="3463230" cy="2077938"/>
      </dsp:txXfrm>
    </dsp:sp>
    <dsp:sp modelId="{71504BE2-4C26-48E6-9CA5-6EFDA35275E4}">
      <dsp:nvSpPr>
        <dsp:cNvPr id="0" name=""/>
        <dsp:cNvSpPr/>
      </dsp:nvSpPr>
      <dsp:spPr>
        <a:xfrm>
          <a:off x="7619106" y="167456"/>
          <a:ext cx="3463230" cy="2077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NOVA v. Secretary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Standing, timing, and scope of rulemaking challenges (11-0)</a:t>
          </a:r>
        </a:p>
      </dsp:txBody>
      <dsp:txXfrm>
        <a:off x="7619106" y="167456"/>
        <a:ext cx="3463230" cy="2077938"/>
      </dsp:txXfrm>
    </dsp:sp>
    <dsp:sp modelId="{6E42EA62-6983-4890-8F65-8DAD11B4865E}">
      <dsp:nvSpPr>
        <dsp:cNvPr id="0" name=""/>
        <dsp:cNvSpPr/>
      </dsp:nvSpPr>
      <dsp:spPr>
        <a:xfrm>
          <a:off x="1904776" y="2591717"/>
          <a:ext cx="3463230" cy="2077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Arellano v. McDonough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Equitable tolling of effective date of disability claim (6-6)</a:t>
          </a:r>
        </a:p>
      </dsp:txBody>
      <dsp:txXfrm>
        <a:off x="1904776" y="2591717"/>
        <a:ext cx="3463230" cy="2077938"/>
      </dsp:txXfrm>
    </dsp:sp>
    <dsp:sp modelId="{F04BE8D0-FBF0-4D3E-81D4-CD84F4879B79}">
      <dsp:nvSpPr>
        <dsp:cNvPr id="0" name=""/>
        <dsp:cNvSpPr/>
      </dsp:nvSpPr>
      <dsp:spPr>
        <a:xfrm>
          <a:off x="5714330" y="2591717"/>
          <a:ext cx="3463230" cy="2077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Taylor v. McDonough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Equitable estoppel/ constitutional right of access for effective date (argument TBD)</a:t>
          </a:r>
        </a:p>
      </dsp:txBody>
      <dsp:txXfrm>
        <a:off x="5714330" y="2591717"/>
        <a:ext cx="3463230" cy="2077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63ADE-10D1-4023-8195-49AA93C5DA63}">
      <dsp:nvSpPr>
        <dsp:cNvPr id="0" name=""/>
        <dsp:cNvSpPr/>
      </dsp:nvSpPr>
      <dsp:spPr>
        <a:xfrm>
          <a:off x="0" y="410746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F42E-B3B4-432E-BA9B-A63C5EF24181}">
      <dsp:nvSpPr>
        <dsp:cNvPr id="0" name=""/>
        <dsp:cNvSpPr/>
      </dsp:nvSpPr>
      <dsp:spPr>
        <a:xfrm>
          <a:off x="550585" y="26986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Crystallize your issue</a:t>
          </a:r>
        </a:p>
      </dsp:txBody>
      <dsp:txXfrm>
        <a:off x="588052" y="64453"/>
        <a:ext cx="7633263" cy="692586"/>
      </dsp:txXfrm>
    </dsp:sp>
    <dsp:sp modelId="{36CB9E2D-F323-4F43-AD23-9DB5D509BE77}">
      <dsp:nvSpPr>
        <dsp:cNvPr id="0" name=""/>
        <dsp:cNvSpPr/>
      </dsp:nvSpPr>
      <dsp:spPr>
        <a:xfrm>
          <a:off x="0" y="1590106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787DF-2EEC-4337-B298-61C973EBF4D0}">
      <dsp:nvSpPr>
        <dsp:cNvPr id="0" name=""/>
        <dsp:cNvSpPr/>
      </dsp:nvSpPr>
      <dsp:spPr>
        <a:xfrm>
          <a:off x="550585" y="1206346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Tell them why it matters</a:t>
          </a:r>
        </a:p>
      </dsp:txBody>
      <dsp:txXfrm>
        <a:off x="588052" y="1243813"/>
        <a:ext cx="7633263" cy="692586"/>
      </dsp:txXfrm>
    </dsp:sp>
    <dsp:sp modelId="{F403C710-725F-4BBF-AD6B-55C2B940BC07}">
      <dsp:nvSpPr>
        <dsp:cNvPr id="0" name=""/>
        <dsp:cNvSpPr/>
      </dsp:nvSpPr>
      <dsp:spPr>
        <a:xfrm>
          <a:off x="0" y="2769467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6257F-6119-4C1C-B087-3FBF1F7E10DE}">
      <dsp:nvSpPr>
        <dsp:cNvPr id="0" name=""/>
        <dsp:cNvSpPr/>
      </dsp:nvSpPr>
      <dsp:spPr>
        <a:xfrm>
          <a:off x="550585" y="2385707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 beyond the veterans’ context</a:t>
          </a:r>
        </a:p>
      </dsp:txBody>
      <dsp:txXfrm>
        <a:off x="588052" y="2423174"/>
        <a:ext cx="7633263" cy="692586"/>
      </dsp:txXfrm>
    </dsp:sp>
    <dsp:sp modelId="{DA8F2FED-C235-497A-9B71-62048D7CAE3F}">
      <dsp:nvSpPr>
        <dsp:cNvPr id="0" name=""/>
        <dsp:cNvSpPr/>
      </dsp:nvSpPr>
      <dsp:spPr>
        <a:xfrm>
          <a:off x="0" y="3948827"/>
          <a:ext cx="1101171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3EA21-C025-45FA-9204-28EC49C9862B}">
      <dsp:nvSpPr>
        <dsp:cNvPr id="0" name=""/>
        <dsp:cNvSpPr/>
      </dsp:nvSpPr>
      <dsp:spPr>
        <a:xfrm>
          <a:off x="550585" y="3565067"/>
          <a:ext cx="770819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52" tIns="0" rIns="29135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Intra-circuit “split”</a:t>
          </a:r>
        </a:p>
      </dsp:txBody>
      <dsp:txXfrm>
        <a:off x="588052" y="3602534"/>
        <a:ext cx="7633263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89171-41BE-45FB-91D5-5E07EB73E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C4E22-46E8-4276-943A-266278802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2688" y="4056220"/>
            <a:ext cx="10195560" cy="1163404"/>
          </a:xfrm>
        </p:spPr>
        <p:txBody>
          <a:bodyPr lIns="137160" tIns="45720" rIns="91440" bIns="27432" anchor="t" anchorCtr="0">
            <a:noAutofit/>
          </a:bodyPr>
          <a:lstStyle>
            <a:lvl1pPr marL="0" indent="0" algn="l">
              <a:lnSpc>
                <a:spcPct val="95000"/>
              </a:lnSpc>
              <a:buNone/>
              <a:defRPr sz="3200" cap="all" spc="-40" baseline="0">
                <a:solidFill>
                  <a:srgbClr val="9798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2688" y="5963555"/>
            <a:ext cx="2907792" cy="435825"/>
          </a:xfrm>
        </p:spPr>
        <p:txBody>
          <a:bodyPr wrap="square" lIns="13716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2688" y="775850"/>
            <a:ext cx="10195560" cy="3378797"/>
          </a:xfrm>
        </p:spPr>
        <p:txBody>
          <a:bodyPr tIns="274320" bIns="0" anchor="b">
            <a:noAutofit/>
          </a:bodyPr>
          <a:lstStyle>
            <a:lvl1pPr algn="l">
              <a:lnSpc>
                <a:spcPct val="70000"/>
              </a:lnSpc>
              <a:defRPr sz="8800" b="0" cap="all" spc="-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54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ith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67512"/>
            <a:ext cx="11082528" cy="5852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756419-78EC-4066-AE68-2FDD5D8A8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88059"/>
            <a:ext cx="11082528" cy="40489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OverlINE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Extra Space Bef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7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8872"/>
            <a:ext cx="11082528" cy="1417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54734"/>
            <a:ext cx="5358384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064" y="1654734"/>
            <a:ext cx="5358384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8872"/>
            <a:ext cx="11082528" cy="14173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70304"/>
            <a:ext cx="5358384" cy="88182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551176"/>
            <a:ext cx="5358384" cy="3941064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208" y="1670304"/>
            <a:ext cx="5358384" cy="88182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208" y="2551176"/>
            <a:ext cx="5358384" cy="3941064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55064"/>
            <a:ext cx="5866349" cy="4837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746875" y="1655762"/>
            <a:ext cx="4838700" cy="3157975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19738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elow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780295"/>
            <a:ext cx="11082210" cy="125719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Tx/>
              <a:buNone/>
              <a:tabLst/>
              <a:defRPr sz="2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Click to edit main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8872"/>
            <a:ext cx="11082528" cy="1417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205654"/>
            <a:ext cx="5358384" cy="32771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064" y="3205654"/>
            <a:ext cx="5358384" cy="32771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0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Tabl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C008B-7C2B-466E-B34E-D1CDB7430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352" y="1636776"/>
            <a:ext cx="11055096" cy="12588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488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with Tabl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68DDFA-BE1D-4F18-85F1-EDA63B667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691640"/>
            <a:ext cx="5294376" cy="402336"/>
          </a:xfrm>
        </p:spPr>
        <p:txBody>
          <a:bodyPr lIns="91440"/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207B8-82FE-44EE-8F46-FFCAA4B2D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920" y="2139696"/>
            <a:ext cx="5294376" cy="3886200"/>
          </a:xfrm>
        </p:spPr>
        <p:txBody>
          <a:bodyPr/>
          <a:lstStyle>
            <a:lvl1pPr>
              <a:spcBef>
                <a:spcPts val="600"/>
              </a:spcBef>
              <a:defRPr sz="1700"/>
            </a:lvl1pPr>
            <a:lvl2pPr>
              <a:spcBef>
                <a:spcPts val="600"/>
              </a:spcBef>
              <a:defRPr sz="1700"/>
            </a:lvl2pPr>
            <a:lvl3pPr>
              <a:spcBef>
                <a:spcPts val="600"/>
              </a:spcBef>
              <a:defRPr sz="1700"/>
            </a:lvl3pPr>
            <a:lvl4pPr>
              <a:spcBef>
                <a:spcPts val="600"/>
              </a:spcBef>
              <a:defRPr sz="1700"/>
            </a:lvl4pPr>
            <a:lvl5pPr>
              <a:spcBef>
                <a:spcPts val="600"/>
              </a:spcBef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C5AD0C-F211-4FFB-98A1-A67B1A939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352" y="1691640"/>
            <a:ext cx="5294376" cy="40233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399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220854-AA57-4C84-BBCA-3637D55D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2688" y="3414726"/>
            <a:ext cx="10195560" cy="1024128"/>
          </a:xfrm>
        </p:spPr>
        <p:txBody>
          <a:bodyPr lIns="137160" tIns="45720" rIns="91440" bIns="27432" anchor="t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800" cap="all" spc="-40" baseline="0">
                <a:solidFill>
                  <a:srgbClr val="9798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2688" y="5963555"/>
            <a:ext cx="2907792" cy="435825"/>
          </a:xfrm>
        </p:spPr>
        <p:txBody>
          <a:bodyPr lIns="13716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2688" y="448056"/>
            <a:ext cx="10195560" cy="2980944"/>
          </a:xfrm>
        </p:spPr>
        <p:txBody>
          <a:bodyPr tIns="91440" bIns="0" anchor="b">
            <a:noAutofit/>
          </a:bodyPr>
          <a:lstStyle>
            <a:lvl1pPr algn="l">
              <a:lnSpc>
                <a:spcPct val="70000"/>
              </a:lnSpc>
              <a:defRPr sz="7100" b="0" cap="all" spc="-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E624D-0775-477C-89A9-A0F89981F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032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2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&amp;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ckgrou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F83B9-9C5A-4664-8310-3813BF3F2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C53E4-0A44-477C-ABEB-DDCC31E6B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4A615-565C-4A5B-A707-C7036C64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" t="12242" r="4516" b="11436"/>
          <a:stretch/>
        </p:blipFill>
        <p:spPr>
          <a:xfrm>
            <a:off x="9303657" y="2640730"/>
            <a:ext cx="2487168" cy="1495905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7A3A6-05A4-4C6B-8790-47DFF6509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8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F68ACA-54C0-4812-ADB6-5C7452B9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688" y="3669967"/>
            <a:ext cx="10753344" cy="1163404"/>
          </a:xfrm>
        </p:spPr>
        <p:txBody>
          <a:bodyPr lIns="137160" tIns="45720" rIns="91440" bIns="27432" anchor="t" anchorCtr="0">
            <a:noAutofit/>
          </a:bodyPr>
          <a:lstStyle>
            <a:lvl1pPr marL="0" indent="0" algn="l">
              <a:lnSpc>
                <a:spcPct val="95000"/>
              </a:lnSpc>
              <a:buNone/>
              <a:defRPr sz="3200" cap="none" spc="-40" baseline="0">
                <a:solidFill>
                  <a:srgbClr val="9798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2688" y="5963555"/>
            <a:ext cx="2907792" cy="435825"/>
          </a:xfrm>
        </p:spPr>
        <p:txBody>
          <a:bodyPr lIns="137160">
            <a:spAutoFit/>
          </a:bodyPr>
          <a:lstStyle>
            <a:lvl1pPr marL="0" indent="0"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688" y="852304"/>
            <a:ext cx="10753344" cy="2761853"/>
          </a:xfrm>
        </p:spPr>
        <p:txBody>
          <a:bodyPr tIns="274320" bIns="0" anchor="b">
            <a:noAutofit/>
          </a:bodyPr>
          <a:lstStyle>
            <a:lvl1pPr algn="l">
              <a:lnSpc>
                <a:spcPct val="80000"/>
              </a:lnSpc>
              <a:defRPr sz="6000" b="0" cap="none" spc="-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78829-73FA-437B-91E5-0B73798C7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576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FE61B1-58CF-45AE-BB1B-C2D70302B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1295" y="1248826"/>
            <a:ext cx="10739717" cy="2907623"/>
          </a:xfrm>
        </p:spPr>
        <p:txBody>
          <a:bodyPr wrap="square" tIns="274320" anchor="b">
            <a:noAutofit/>
          </a:bodyPr>
          <a:lstStyle>
            <a:lvl1pPr>
              <a:lnSpc>
                <a:spcPct val="70000"/>
              </a:lnSpc>
              <a:defRPr sz="8000" b="0" cap="all" spc="-60" baseline="0"/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1295" y="4060191"/>
            <a:ext cx="10740953" cy="956594"/>
          </a:xfrm>
        </p:spPr>
        <p:txBody>
          <a:bodyPr wrap="square" lIns="13716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700" b="0" cap="all" baseline="0">
                <a:solidFill>
                  <a:srgbClr val="97989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8FDD2-4D1A-4C71-A443-168AC0C6F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6BF61-82D1-470E-8817-A2D8BA17B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79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FE3D0-DBDD-4594-B99E-74BB9E172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751" y="1466193"/>
            <a:ext cx="10972800" cy="196725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751" y="3429000"/>
            <a:ext cx="10972800" cy="143746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 baseline="0">
                <a:solidFill>
                  <a:srgbClr val="97989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918B3-B337-4B57-B2CD-5F60E4EF1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498FB-DE1A-4715-9246-40A86233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296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Option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2088D7-6255-44A2-A092-590EEDBE7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1295" y="1798315"/>
            <a:ext cx="10739717" cy="3156759"/>
          </a:xfrm>
        </p:spPr>
        <p:txBody>
          <a:bodyPr wrap="square" tIns="274320" anchor="ctr" anchorCtr="0">
            <a:noAutofit/>
          </a:bodyPr>
          <a:lstStyle>
            <a:lvl1pPr>
              <a:lnSpc>
                <a:spcPct val="70000"/>
              </a:lnSpc>
              <a:defRPr sz="8000" b="0" cap="all" spc="-60" baseline="0"/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B15C3-67DE-4573-AC95-184F2B52F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2542-6E77-4C2E-859D-BB5D01792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56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689FD-C763-4C36-B0D3-E603C9D49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40"/>
          <a:stretch/>
        </p:blipFill>
        <p:spPr>
          <a:xfrm>
            <a:off x="1524" y="857"/>
            <a:ext cx="7930125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71" y="1413163"/>
            <a:ext cx="8685693" cy="704919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73" y="2236955"/>
            <a:ext cx="8686800" cy="3595809"/>
          </a:xfrm>
        </p:spPr>
        <p:txBody>
          <a:bodyPr/>
          <a:lstStyle>
            <a:lvl1pPr marL="322263" indent="-312738">
              <a:buSzPct val="112000"/>
              <a:buFont typeface="Arial" panose="020B0604020202020204" pitchFamily="34" charset="0"/>
              <a:buChar char="○"/>
              <a:defRPr sz="2700"/>
            </a:lvl1pPr>
            <a:lvl2pPr marL="682625" indent="-319088">
              <a:defRPr sz="2500"/>
            </a:lvl2pPr>
            <a:lvl3pPr marL="995363" indent="-292100">
              <a:buSzPct val="112000"/>
              <a:buFont typeface="Arial" panose="020B0604020202020204" pitchFamily="34" charset="0"/>
              <a:buChar char="○"/>
              <a:defRPr sz="2300"/>
            </a:lvl3pPr>
            <a:lvl4pPr marL="1296988" indent="-255588">
              <a:defRPr sz="2100"/>
            </a:lvl4pPr>
            <a:lvl5pPr marL="1577975" indent="-29210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DCC08-82F6-4028-8E25-EC087310E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4" t="12242" r="4516" b="11436"/>
          <a:stretch/>
        </p:blipFill>
        <p:spPr>
          <a:xfrm>
            <a:off x="9900393" y="5287715"/>
            <a:ext cx="1773976" cy="1066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91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6968"/>
            <a:ext cx="11082528" cy="601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48C4F-E7C9-47DA-8CFC-A2ED8BB4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977367"/>
            <a:ext cx="11082528" cy="50056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73437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5246"/>
          <a:stretch/>
        </p:blipFill>
        <p:spPr>
          <a:xfrm>
            <a:off x="1" y="2"/>
            <a:ext cx="1664676" cy="17065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18872"/>
            <a:ext cx="11082528" cy="141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55064"/>
            <a:ext cx="11082528" cy="483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5448" y="649224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000">
                <a:solidFill>
                  <a:srgbClr val="2A2A2A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88" r:id="rId3"/>
    <p:sldLayoutId id="2147483663" r:id="rId4"/>
    <p:sldLayoutId id="2147483681" r:id="rId5"/>
    <p:sldLayoutId id="2147483682" r:id="rId6"/>
    <p:sldLayoutId id="2147483683" r:id="rId7"/>
    <p:sldLayoutId id="2147483662" r:id="rId8"/>
    <p:sldLayoutId id="2147483685" r:id="rId9"/>
    <p:sldLayoutId id="2147483691" r:id="rId10"/>
    <p:sldLayoutId id="2147483694" r:id="rId11"/>
    <p:sldLayoutId id="2147483684" r:id="rId12"/>
    <p:sldLayoutId id="2147483664" r:id="rId13"/>
    <p:sldLayoutId id="2147483665" r:id="rId14"/>
    <p:sldLayoutId id="2147483677" r:id="rId15"/>
    <p:sldLayoutId id="2147483676" r:id="rId16"/>
    <p:sldLayoutId id="2147483666" r:id="rId17"/>
    <p:sldLayoutId id="2147483692" r:id="rId18"/>
    <p:sldLayoutId id="2147483693" r:id="rId19"/>
    <p:sldLayoutId id="2147483680" r:id="rId20"/>
    <p:sldLayoutId id="2147483686" r:id="rId21"/>
    <p:sldLayoutId id="2147483668" r:id="rId22"/>
    <p:sldLayoutId id="2147483669" r:id="rId23"/>
    <p:sldLayoutId id="2147483670" r:id="rId24"/>
    <p:sldLayoutId id="2147483671" r:id="rId25"/>
    <p:sldLayoutId id="2147483687" r:id="rId26"/>
    <p:sldLayoutId id="214748367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5176" indent="-265176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32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84" indent="-256032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048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pn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DFD266-EE48-4994-AE39-88B026DBC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Advocating for accuracy at the federal circuit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8E9D-D08C-4ADA-96E6-4C0D17487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8" y="5401160"/>
            <a:ext cx="2907792" cy="435825"/>
          </a:xfrm>
        </p:spPr>
        <p:txBody>
          <a:bodyPr/>
          <a:lstStyle/>
          <a:p>
            <a:r>
              <a:rPr lang="en-US" dirty="0"/>
              <a:t>Mel Bostwick</a:t>
            </a:r>
          </a:p>
          <a:p>
            <a:r>
              <a:rPr lang="en-US" dirty="0"/>
              <a:t>October 29,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BA876-3762-4141-89DA-845BBB4DF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The wrong stuff</a:t>
            </a:r>
            <a:br>
              <a:rPr lang="en-US" sz="8000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6500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956B-FE9B-4939-961F-5F6A07C1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C69D892-B591-4FD1-AAD0-88D48573B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39004"/>
              </p:ext>
            </p:extLst>
          </p:nvPr>
        </p:nvGraphicFramePr>
        <p:xfrm>
          <a:off x="503238" y="1655763"/>
          <a:ext cx="11082337" cy="48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D29B-3E14-4046-9773-5DC77729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CF72B-2567-455E-9E6F-76E3C354B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banc review</a:t>
            </a:r>
          </a:p>
        </p:txBody>
      </p:sp>
    </p:spTree>
    <p:extLst>
      <p:ext uri="{BB962C8B-B14F-4D97-AF65-F5344CB8AC3E}">
        <p14:creationId xmlns:p14="http://schemas.microsoft.com/office/powerpoint/2010/main" val="420514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FE61-F589-4A8D-9455-EA109DC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8E5E1B-4082-40B0-934F-2E08652B2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3943"/>
              </p:ext>
            </p:extLst>
          </p:nvPr>
        </p:nvGraphicFramePr>
        <p:xfrm>
          <a:off x="503238" y="1655763"/>
          <a:ext cx="11082337" cy="48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099D8-272C-4E36-8DF4-A3D0CD85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1F2BE-4E37-44B1-93B5-C0FE08433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banc review</a:t>
            </a:r>
          </a:p>
        </p:txBody>
      </p:sp>
    </p:spTree>
    <p:extLst>
      <p:ext uri="{BB962C8B-B14F-4D97-AF65-F5344CB8AC3E}">
        <p14:creationId xmlns:p14="http://schemas.microsoft.com/office/powerpoint/2010/main" val="177838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22A3D2-EC22-4400-938E-07896A6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pic>
        <p:nvPicPr>
          <p:cNvPr id="14" name="Content Placeholder 1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B67DCF8-9A0C-4E30-BF65-30AAE94F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16" y="526968"/>
            <a:ext cx="3813603" cy="5827685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AE32-AD7D-4A1F-8F87-D09A2EF2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12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3A621-E6A9-47BC-8447-348D18965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Supreme Court review</a:t>
            </a:r>
          </a:p>
        </p:txBody>
      </p:sp>
      <p:pic>
        <p:nvPicPr>
          <p:cNvPr id="16" name="Picture 1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76E21B2-4EF0-440F-8DFA-33177E1EC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4" y="1642892"/>
            <a:ext cx="3632904" cy="4996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710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55E2E-E623-42DD-B8CC-09D94126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FA02B-21A1-4AE7-8869-914056CD6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Supreme Court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95C1-D19E-41A1-8C98-EA199AE7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BBE539-ACFB-4C4D-B52F-54E9363C1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99363"/>
              </p:ext>
            </p:extLst>
          </p:nvPr>
        </p:nvGraphicFramePr>
        <p:xfrm>
          <a:off x="745787" y="1861226"/>
          <a:ext cx="11011711" cy="463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33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22A3D2-EC22-4400-938E-07896A6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AE32-AD7D-4A1F-8F87-D09A2EF2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14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3A621-E6A9-47BC-8447-348D18965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a little help from your friends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490D1B-41EC-479A-B3D3-2EC03B8F6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928335"/>
            <a:ext cx="9479280" cy="41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22A3D2-EC22-4400-938E-07896A6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AE32-AD7D-4A1F-8F87-D09A2EF2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15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3A621-E6A9-47BC-8447-348D18965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a little help from your friends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467E4D5-2878-4DD9-9B72-8A305B39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" y="2531976"/>
            <a:ext cx="2506435" cy="388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636CB0F8-8617-4FDD-A20F-2C4F361A6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92" y="1847662"/>
            <a:ext cx="3208082" cy="395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9CF9006-D5A8-4D8B-AFE0-9B2F5FB71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3" y="1521720"/>
            <a:ext cx="2608863" cy="3539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7592BCE8-3528-42C2-8DA9-829B26D7D5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37" y="2758499"/>
            <a:ext cx="3047488" cy="395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70722E1-A4E2-4155-A646-0E12C2AE1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3" y="1477936"/>
            <a:ext cx="3173237" cy="3988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558EE82-5103-430E-B78A-58F8D36C4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49" y="2625349"/>
            <a:ext cx="3007282" cy="4049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9EF910C6-074B-4AFB-89CC-A3F242AA6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72" y="584478"/>
            <a:ext cx="3277169" cy="4081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2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6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BCC9E0-9415-4B89-9BDF-17B38586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so much “wrong stuff”?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F880926-974F-4D1F-B2D5-837084F42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85014"/>
              </p:ext>
            </p:extLst>
          </p:nvPr>
        </p:nvGraphicFramePr>
        <p:xfrm>
          <a:off x="503238" y="1655763"/>
          <a:ext cx="5865812" cy="48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BA5ED-D6DF-4888-8777-85338170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Placeholder 8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C6F53095-682C-40B5-B855-40B5F3A5DB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241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8B0D-A418-4D99-AD09-1F4CE47A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fix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5260-E170-4C58-B0CC-7D58B395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FD73873-C31C-4DC8-8904-1F5C85B6A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06989"/>
              </p:ext>
            </p:extLst>
          </p:nvPr>
        </p:nvGraphicFramePr>
        <p:xfrm>
          <a:off x="503238" y="1655763"/>
          <a:ext cx="11082337" cy="48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11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E32B-10C8-4D8D-BDAD-EFE28018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Court of Appeals for the Federal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1A686-3315-486A-95B0-8FE1B83E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6FA2E-FC11-4523-929C-0C607E8ECE6A}"/>
              </a:ext>
            </a:extLst>
          </p:cNvPr>
          <p:cNvSpPr/>
          <p:nvPr/>
        </p:nvSpPr>
        <p:spPr>
          <a:xfrm>
            <a:off x="4608722" y="6054270"/>
            <a:ext cx="129408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5FA9-9205-43F3-B44B-B5574F53341A}"/>
              </a:ext>
            </a:extLst>
          </p:cNvPr>
          <p:cNvSpPr/>
          <p:nvPr/>
        </p:nvSpPr>
        <p:spPr>
          <a:xfrm>
            <a:off x="6708382" y="4112505"/>
            <a:ext cx="1336972" cy="57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8EB09-076C-4316-AF4A-31ED0FFCF1FC}"/>
              </a:ext>
            </a:extLst>
          </p:cNvPr>
          <p:cNvSpPr/>
          <p:nvPr/>
        </p:nvSpPr>
        <p:spPr>
          <a:xfrm>
            <a:off x="4553391" y="4190309"/>
            <a:ext cx="140474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0BA5C-123B-4971-9242-123BFDC233C7}"/>
              </a:ext>
            </a:extLst>
          </p:cNvPr>
          <p:cNvSpPr/>
          <p:nvPr/>
        </p:nvSpPr>
        <p:spPr>
          <a:xfrm>
            <a:off x="7577294" y="2120593"/>
            <a:ext cx="1530653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0E8EF-42E9-49DC-8920-16E03F015BD7}"/>
              </a:ext>
            </a:extLst>
          </p:cNvPr>
          <p:cNvSpPr/>
          <p:nvPr/>
        </p:nvSpPr>
        <p:spPr>
          <a:xfrm>
            <a:off x="4589662" y="2078820"/>
            <a:ext cx="1332200" cy="46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1050" dirty="0"/>
          </a:p>
          <a:p>
            <a:pPr algn="ctr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B3C50-4DE1-481B-8D6A-C21854DBACE5}"/>
              </a:ext>
            </a:extLst>
          </p:cNvPr>
          <p:cNvSpPr/>
          <p:nvPr/>
        </p:nvSpPr>
        <p:spPr>
          <a:xfrm>
            <a:off x="2833347" y="2112302"/>
            <a:ext cx="1452318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3A273-8BBB-4D21-8946-FFF8C254D254}"/>
              </a:ext>
            </a:extLst>
          </p:cNvPr>
          <p:cNvSpPr/>
          <p:nvPr/>
        </p:nvSpPr>
        <p:spPr>
          <a:xfrm>
            <a:off x="928941" y="2096682"/>
            <a:ext cx="1530653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9E2C2-3AAF-48B9-A6CE-8A25DA8C7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797" y="3076513"/>
            <a:ext cx="941832" cy="941832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0A07A6-E317-41DD-861E-BEC6480A9798}"/>
              </a:ext>
            </a:extLst>
          </p:cNvPr>
          <p:cNvSpPr txBox="1"/>
          <p:nvPr/>
        </p:nvSpPr>
        <p:spPr>
          <a:xfrm>
            <a:off x="6935445" y="4179639"/>
            <a:ext cx="1645891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Sharon Prost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D651D-F6A0-458A-B6A0-B2455F9736B6}"/>
              </a:ext>
            </a:extLst>
          </p:cNvPr>
          <p:cNvSpPr txBox="1"/>
          <p:nvPr/>
        </p:nvSpPr>
        <p:spPr>
          <a:xfrm>
            <a:off x="2624521" y="2213675"/>
            <a:ext cx="16294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Pauline Newman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2E6CA-90E1-4E75-B7E7-DC3F3418B239}"/>
              </a:ext>
            </a:extLst>
          </p:cNvPr>
          <p:cNvSpPr txBox="1"/>
          <p:nvPr/>
        </p:nvSpPr>
        <p:spPr>
          <a:xfrm>
            <a:off x="4490217" y="2055190"/>
            <a:ext cx="1528265" cy="869469"/>
          </a:xfrm>
          <a:prstGeom prst="rect">
            <a:avLst/>
          </a:prstGeom>
          <a:solidFill>
            <a:schemeClr val="bg1"/>
          </a:solidFill>
        </p:spPr>
        <p:txBody>
          <a:bodyPr wrap="square" lIns="25718" rIns="25718" rtlCol="0" anchor="ctr" anchorCtr="0">
            <a:spAutoFit/>
          </a:bodyPr>
          <a:lstStyle/>
          <a:p>
            <a:pPr algn="ctr"/>
            <a:r>
              <a:rPr lang="en-US" sz="1050" b="1" dirty="0"/>
              <a:t>Haldane Mayer </a:t>
            </a:r>
          </a:p>
          <a:p>
            <a:pPr algn="ctr"/>
            <a:r>
              <a:rPr lang="en-US" sz="1000" dirty="0"/>
              <a:t>U.S. Military Academy, </a:t>
            </a:r>
          </a:p>
          <a:p>
            <a:pPr algn="ctr"/>
            <a:r>
              <a:rPr lang="en-US" sz="1000" dirty="0"/>
              <a:t>U.S. Army Infantry, Army JAG Corps, Army Reserve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3A19B-DD91-4108-B054-B3137CB3A0B8}"/>
              </a:ext>
            </a:extLst>
          </p:cNvPr>
          <p:cNvSpPr txBox="1"/>
          <p:nvPr/>
        </p:nvSpPr>
        <p:spPr>
          <a:xfrm>
            <a:off x="6218832" y="2138683"/>
            <a:ext cx="1433227" cy="5693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S. Jay </a:t>
            </a:r>
            <a:r>
              <a:rPr lang="en-US" sz="1050" b="1" dirty="0" err="1"/>
              <a:t>Plager</a:t>
            </a:r>
            <a:endParaRPr lang="en-US" sz="1050" b="1" dirty="0"/>
          </a:p>
          <a:p>
            <a:pPr algn="ctr"/>
            <a:r>
              <a:rPr lang="en-US" sz="1050" dirty="0"/>
              <a:t>U.S. Navy</a:t>
            </a:r>
          </a:p>
          <a:p>
            <a:pPr algn="ctr"/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CEFF4-F956-41CD-9947-081058376306}"/>
              </a:ext>
            </a:extLst>
          </p:cNvPr>
          <p:cNvSpPr txBox="1"/>
          <p:nvPr/>
        </p:nvSpPr>
        <p:spPr>
          <a:xfrm>
            <a:off x="7852409" y="2189153"/>
            <a:ext cx="170150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Alan David Lourie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97C3A-3457-47CF-BF31-C1869226C872}"/>
              </a:ext>
            </a:extLst>
          </p:cNvPr>
          <p:cNvSpPr txBox="1"/>
          <p:nvPr/>
        </p:nvSpPr>
        <p:spPr>
          <a:xfrm>
            <a:off x="9545017" y="2212988"/>
            <a:ext cx="1767162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Raymond Clevenger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380F3D-337E-444E-B6D1-C7B3313A5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281044" y="3114930"/>
            <a:ext cx="941832" cy="941832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9F6EBB-D846-487C-803B-21CD32BF9442}"/>
              </a:ext>
            </a:extLst>
          </p:cNvPr>
          <p:cNvSpPr txBox="1"/>
          <p:nvPr/>
        </p:nvSpPr>
        <p:spPr>
          <a:xfrm>
            <a:off x="35347" y="4179639"/>
            <a:ext cx="1433227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Alvin A. </a:t>
            </a:r>
            <a:r>
              <a:rPr lang="en-US" sz="1050" b="1" dirty="0" err="1"/>
              <a:t>Schall</a:t>
            </a:r>
            <a:endParaRPr lang="en-US" sz="105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30009D-F65C-4E73-AC79-C8FFA799D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2029067" y="3114930"/>
            <a:ext cx="941832" cy="941832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C8095B-C604-45BC-AC24-30AD92BBCB84}"/>
              </a:ext>
            </a:extLst>
          </p:cNvPr>
          <p:cNvSpPr txBox="1"/>
          <p:nvPr/>
        </p:nvSpPr>
        <p:spPr>
          <a:xfrm>
            <a:off x="1712980" y="4180163"/>
            <a:ext cx="1574006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William C. Bryson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56E9D2-D90B-4E63-A052-C281CD7F5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3775644" y="3114930"/>
            <a:ext cx="941832" cy="941832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B1150E-92AE-4A8B-8C6C-53249595EBEA}"/>
              </a:ext>
            </a:extLst>
          </p:cNvPr>
          <p:cNvSpPr txBox="1"/>
          <p:nvPr/>
        </p:nvSpPr>
        <p:spPr>
          <a:xfrm>
            <a:off x="3529947" y="4219112"/>
            <a:ext cx="143322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Richard Linn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F76409-65F7-4354-B718-D013C085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5522221" y="3114930"/>
            <a:ext cx="941832" cy="941832"/>
          </a:xfrm>
          <a:prstGeom prst="ellipse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9D9664-4D1A-4B0F-B45C-744A76974050}"/>
              </a:ext>
            </a:extLst>
          </p:cNvPr>
          <p:cNvSpPr txBox="1"/>
          <p:nvPr/>
        </p:nvSpPr>
        <p:spPr>
          <a:xfrm>
            <a:off x="5276524" y="4183561"/>
            <a:ext cx="1433227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Timothy B. </a:t>
            </a:r>
            <a:r>
              <a:rPr lang="en-US" sz="1050" b="1" dirty="0" err="1"/>
              <a:t>Dyk</a:t>
            </a:r>
            <a:endParaRPr lang="en-US" sz="105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3E4D8F-017D-4A9B-940B-874788C979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2389" r="12389" b="12389"/>
          <a:stretch/>
        </p:blipFill>
        <p:spPr>
          <a:xfrm>
            <a:off x="9014897" y="3057536"/>
            <a:ext cx="942785" cy="942785"/>
          </a:xfrm>
          <a:prstGeom prst="ellipse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E50EEE9-8476-4184-9FCD-9DA2D20DA499}"/>
              </a:ext>
            </a:extLst>
          </p:cNvPr>
          <p:cNvSpPr txBox="1"/>
          <p:nvPr/>
        </p:nvSpPr>
        <p:spPr>
          <a:xfrm>
            <a:off x="8696945" y="4183561"/>
            <a:ext cx="1578687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Kathleen O’Malley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83D531-C595-40A5-85E9-20954F0421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140" y="3007340"/>
            <a:ext cx="942785" cy="942785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B21723-3807-49D6-99F0-5D9C20B3183E}"/>
              </a:ext>
            </a:extLst>
          </p:cNvPr>
          <p:cNvSpPr txBox="1"/>
          <p:nvPr/>
        </p:nvSpPr>
        <p:spPr>
          <a:xfrm>
            <a:off x="10290557" y="4142167"/>
            <a:ext cx="1645891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Jimmie Reyna </a:t>
            </a:r>
            <a:endParaRPr lang="en-US" sz="1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BD2B44B-DF1E-40B4-98D9-493F3BD775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899" y="5056913"/>
            <a:ext cx="942785" cy="942785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BF187A8-4A78-470B-84AA-525B325EF792}"/>
              </a:ext>
            </a:extLst>
          </p:cNvPr>
          <p:cNvSpPr txBox="1"/>
          <p:nvPr/>
        </p:nvSpPr>
        <p:spPr>
          <a:xfrm>
            <a:off x="2725678" y="6085900"/>
            <a:ext cx="1433227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Richard Taranto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3F57D3-66BA-4B13-858E-48A505732C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476" y="5056913"/>
            <a:ext cx="942785" cy="942785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06E45B-12E2-45A7-906B-2CF2C2A6E22A}"/>
              </a:ext>
            </a:extLst>
          </p:cNvPr>
          <p:cNvSpPr txBox="1"/>
          <p:nvPr/>
        </p:nvSpPr>
        <p:spPr>
          <a:xfrm>
            <a:off x="4472255" y="6085900"/>
            <a:ext cx="1433227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Raymond Chen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5BB302-47B3-4BD4-98C1-539B347899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053" y="5056913"/>
            <a:ext cx="942785" cy="942785"/>
          </a:xfrm>
          <a:prstGeom prst="ellipse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6E4DF2-CAB6-44C9-8D0C-F9ACF557AEA9}"/>
              </a:ext>
            </a:extLst>
          </p:cNvPr>
          <p:cNvSpPr txBox="1"/>
          <p:nvPr/>
        </p:nvSpPr>
        <p:spPr>
          <a:xfrm>
            <a:off x="6124074" y="6047428"/>
            <a:ext cx="163357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/>
              <a:t>Todd M. Hughes</a:t>
            </a:r>
          </a:p>
          <a:p>
            <a:pPr algn="ctr"/>
            <a:r>
              <a:rPr lang="en-US" sz="1050" dirty="0"/>
              <a:t>U.S. DOJ, Commercial Litigation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9D28394-8041-45BD-8011-6018BA6362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12452" r="12452" b="12452"/>
          <a:stretch/>
        </p:blipFill>
        <p:spPr>
          <a:xfrm>
            <a:off x="8210629" y="5056913"/>
            <a:ext cx="942785" cy="942785"/>
          </a:xfrm>
          <a:prstGeom prst="ellipse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B6C938B-74CF-4B13-8D8A-F108915AC7F2}"/>
              </a:ext>
            </a:extLst>
          </p:cNvPr>
          <p:cNvSpPr txBox="1"/>
          <p:nvPr/>
        </p:nvSpPr>
        <p:spPr>
          <a:xfrm>
            <a:off x="7965409" y="6104525"/>
            <a:ext cx="143322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Kara Stoll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0DBA84-4CBA-4A2F-83E9-7839AB8B70E6}"/>
              </a:ext>
            </a:extLst>
          </p:cNvPr>
          <p:cNvSpPr txBox="1"/>
          <p:nvPr/>
        </p:nvSpPr>
        <p:spPr>
          <a:xfrm>
            <a:off x="977654" y="2132198"/>
            <a:ext cx="1433227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Chief Judge Kimberly Moore</a:t>
            </a:r>
          </a:p>
        </p:txBody>
      </p:sp>
      <p:pic>
        <p:nvPicPr>
          <p:cNvPr id="44" name="Picture 2" descr="Confirmed: Cunningham Will Be Federal Circuit&amp;#39;s First Black Judge |  National Law Journal">
            <a:extLst>
              <a:ext uri="{FF2B5EF4-FFF2-40B4-BE49-F238E27FC236}">
                <a16:creationId xmlns:a16="http://schemas.microsoft.com/office/drawing/2014/main" id="{76EB8118-E1A7-4CFD-BAB7-DAA9E0DA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5580" r="13556" b="5580"/>
          <a:stretch/>
        </p:blipFill>
        <p:spPr bwMode="auto">
          <a:xfrm>
            <a:off x="9957681" y="5056913"/>
            <a:ext cx="941832" cy="9418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8E7A5B-82AC-425B-AD59-6787889F7F10}"/>
              </a:ext>
            </a:extLst>
          </p:cNvPr>
          <p:cNvSpPr txBox="1"/>
          <p:nvPr/>
        </p:nvSpPr>
        <p:spPr>
          <a:xfrm>
            <a:off x="9663431" y="6112220"/>
            <a:ext cx="1530332" cy="24622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en-US" sz="1000" b="1" dirty="0"/>
              <a:t>Tiffany Cunningham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27CD64B-2934-4FB7-8EA2-18AE0DBB2F1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2971375" y="1119217"/>
            <a:ext cx="941832" cy="941832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DE6692-7EFB-49C9-BDE5-E6AA40F002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4717952" y="1119217"/>
            <a:ext cx="941832" cy="941832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CB9797-F936-4903-AF36-E0DE43BEE61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6464529" y="1119217"/>
            <a:ext cx="941832" cy="941832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20184A4-DFD7-4AE8-ADBE-EA37BEE13E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2063" r="6104" b="10145"/>
          <a:stretch/>
        </p:blipFill>
        <p:spPr>
          <a:xfrm>
            <a:off x="8211106" y="1119217"/>
            <a:ext cx="941832" cy="941832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02EEC11-C993-48CA-A25D-93ED6C6C746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9957681" y="1119217"/>
            <a:ext cx="941832" cy="941832"/>
          </a:xfrm>
          <a:prstGeom prst="ellipse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7D1B49-B824-44B3-ABF9-55D90F78A2D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104" r="6104" b="6104"/>
          <a:stretch/>
        </p:blipFill>
        <p:spPr>
          <a:xfrm>
            <a:off x="1221906" y="1116327"/>
            <a:ext cx="944724" cy="944722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265B133-967F-4903-A9CD-C24DCB4520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6857"/>
          <a:stretch/>
        </p:blipFill>
        <p:spPr>
          <a:xfrm>
            <a:off x="1241587" y="5055960"/>
            <a:ext cx="942785" cy="942785"/>
          </a:xfrm>
          <a:prstGeom prst="ellipse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C83AA5E-6F72-4F7D-9652-5BC190854295}"/>
              </a:ext>
            </a:extLst>
          </p:cNvPr>
          <p:cNvSpPr txBox="1"/>
          <p:nvPr/>
        </p:nvSpPr>
        <p:spPr>
          <a:xfrm>
            <a:off x="804228" y="5987896"/>
            <a:ext cx="1808894" cy="86946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0" b="1" dirty="0"/>
              <a:t>Evan Wallach</a:t>
            </a:r>
          </a:p>
          <a:p>
            <a:pPr algn="ctr"/>
            <a:r>
              <a:rPr lang="en-US" sz="1000" dirty="0"/>
              <a:t>U.S. Army, Judge Advocate of the Army, Nevada National Guard Judge Advocate</a:t>
            </a:r>
          </a:p>
        </p:txBody>
      </p:sp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30D393CD-B34D-433C-8DFF-19B574A7C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89" y="1339835"/>
            <a:ext cx="424681" cy="5350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212C036-0379-4457-8D98-CB7BA9E2F5E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7378" y="5199546"/>
            <a:ext cx="424681" cy="424681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2B9A5DFB-D899-4EA3-8C2A-5B3CFBF1557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12" y="5247692"/>
            <a:ext cx="424681" cy="53509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B3C575-D6F2-42B8-B35F-2F81442B1F8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291" y="1323111"/>
            <a:ext cx="473832" cy="4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perfume, businesscard&#10;&#10;Description automatically generated">
            <a:extLst>
              <a:ext uri="{FF2B5EF4-FFF2-40B4-BE49-F238E27FC236}">
                <a16:creationId xmlns:a16="http://schemas.microsoft.com/office/drawing/2014/main" id="{D51AC575-4192-4357-A98A-A63BC9C4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27" y="1958570"/>
            <a:ext cx="3922063" cy="39220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55E2E-E623-42DD-B8CC-09D94126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FA02B-21A1-4AE7-8869-914056CD6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Preemptive challenges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95C1-D19E-41A1-8C98-EA199AE7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D35FA94B-2330-4D5D-84E2-48C30FC18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28" y="201496"/>
            <a:ext cx="3718105" cy="371810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CF64CC3-3DC3-41E9-9A9B-279F1B00E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9645"/>
            <a:ext cx="5406163" cy="24425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9A89B5-B2E1-447F-A111-5535046B9D23}"/>
              </a:ext>
            </a:extLst>
          </p:cNvPr>
          <p:cNvSpPr/>
          <p:nvPr/>
        </p:nvSpPr>
        <p:spPr>
          <a:xfrm>
            <a:off x="6232187" y="5486400"/>
            <a:ext cx="4425946" cy="246434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55E2E-E623-42DD-B8CC-09D94126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FA02B-21A1-4AE7-8869-914056CD6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Preemptive challenges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95C1-D19E-41A1-8C98-EA199AE7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BBE539-ACFB-4C4D-B52F-54E9363C1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583150"/>
              </p:ext>
            </p:extLst>
          </p:nvPr>
        </p:nvGraphicFramePr>
        <p:xfrm>
          <a:off x="745787" y="1861226"/>
          <a:ext cx="11011711" cy="463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98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8B06-F60B-4A4D-8F1A-198C222A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7AA733-C174-42FF-8822-7BD757192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88670"/>
              </p:ext>
            </p:extLst>
          </p:nvPr>
        </p:nvGraphicFramePr>
        <p:xfrm>
          <a:off x="503238" y="1655763"/>
          <a:ext cx="11082337" cy="48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6C262-EA28-4AF8-A749-A4344F58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ED579-CCC6-475B-8BBD-25CB115B1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Individual appeals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41F8-49E8-4217-87DA-FEA9A607B332}"/>
              </a:ext>
            </a:extLst>
          </p:cNvPr>
          <p:cNvSpPr txBox="1"/>
          <p:nvPr/>
        </p:nvSpPr>
        <p:spPr>
          <a:xfrm>
            <a:off x="693906" y="1480693"/>
            <a:ext cx="65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“The Court of Appeals for the Federal Circuit…”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F6749-67F3-4B8F-A1B2-B9BDBDEC60B2}"/>
              </a:ext>
            </a:extLst>
          </p:cNvPr>
          <p:cNvSpPr txBox="1"/>
          <p:nvPr/>
        </p:nvSpPr>
        <p:spPr>
          <a:xfrm>
            <a:off x="502920" y="6298613"/>
            <a:ext cx="65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38 U.S.C.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7292(d)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2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8B06-F60B-4A4D-8F1A-198C222A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6C262-EA28-4AF8-A749-A4344F58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ED579-CCC6-475B-8BBD-25CB115B1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Individual appeals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9FFE256-B027-4455-BF3F-7ABB5B3C6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90398"/>
              </p:ext>
            </p:extLst>
          </p:nvPr>
        </p:nvGraphicFramePr>
        <p:xfrm>
          <a:off x="2032000" y="10646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938E23E-F46D-4733-AEA4-5096ED2933CF}"/>
              </a:ext>
            </a:extLst>
          </p:cNvPr>
          <p:cNvSpPr txBox="1"/>
          <p:nvPr/>
        </p:nvSpPr>
        <p:spPr>
          <a:xfrm>
            <a:off x="502920" y="6298613"/>
            <a:ext cx="65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38 U.S.C.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1110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4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8B06-F60B-4A4D-8F1A-198C222A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6C262-EA28-4AF8-A749-A4344F58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ED579-CCC6-475B-8BBD-25CB115B1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Individual appeals</a:t>
            </a: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8F5AE148-81AE-4FCC-8345-9EA466B0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32" y="677800"/>
            <a:ext cx="3911503" cy="5094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2C9575-3D79-4911-9634-1039E0A4CEFB}"/>
              </a:ext>
            </a:extLst>
          </p:cNvPr>
          <p:cNvSpPr txBox="1"/>
          <p:nvPr/>
        </p:nvSpPr>
        <p:spPr>
          <a:xfrm>
            <a:off x="596630" y="2090172"/>
            <a:ext cx="6180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Disability = functional impairment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Functional impairment includes pain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Cited in </a:t>
            </a:r>
            <a:r>
              <a:rPr lang="en-US" sz="2800" i="1" dirty="0">
                <a:solidFill>
                  <a:schemeClr val="accent1"/>
                </a:solidFill>
              </a:rPr>
              <a:t>13,410 </a:t>
            </a:r>
            <a:r>
              <a:rPr lang="en-US" sz="2800" dirty="0">
                <a:solidFill>
                  <a:schemeClr val="accent1"/>
                </a:solidFill>
              </a:rPr>
              <a:t>Board decisions to date</a:t>
            </a:r>
          </a:p>
        </p:txBody>
      </p:sp>
    </p:spTree>
    <p:extLst>
      <p:ext uri="{BB962C8B-B14F-4D97-AF65-F5344CB8AC3E}">
        <p14:creationId xmlns:p14="http://schemas.microsoft.com/office/powerpoint/2010/main" val="2248093741"/>
      </p:ext>
    </p:extLst>
  </p:cSld>
  <p:clrMapOvr>
    <a:masterClrMapping/>
  </p:clrMapOvr>
</p:sld>
</file>

<file path=ppt/theme/theme1.xml><?xml version="1.0" encoding="utf-8"?>
<a:theme xmlns:a="http://schemas.openxmlformats.org/drawingml/2006/main" name="Orrick_16-9">
  <a:themeElements>
    <a:clrScheme name="Orrick Palette">
      <a:dk1>
        <a:sysClr val="windowText" lastClr="000000"/>
      </a:dk1>
      <a:lt1>
        <a:sysClr val="window" lastClr="FFFFFF"/>
      </a:lt1>
      <a:dk2>
        <a:srgbClr val="5F4B8B"/>
      </a:dk2>
      <a:lt2>
        <a:srgbClr val="7C98AB"/>
      </a:lt2>
      <a:accent1>
        <a:srgbClr val="558ED5"/>
      </a:accent1>
      <a:accent2>
        <a:srgbClr val="87A44C"/>
      </a:accent2>
      <a:accent3>
        <a:srgbClr val="9E4777"/>
      </a:accent3>
      <a:accent4>
        <a:srgbClr val="00677F"/>
      </a:accent4>
      <a:accent5>
        <a:srgbClr val="D50057"/>
      </a:accent5>
      <a:accent6>
        <a:srgbClr val="FF5C35"/>
      </a:accent6>
      <a:hlink>
        <a:srgbClr val="19D3FF"/>
      </a:hlink>
      <a:folHlink>
        <a:srgbClr val="B2F0FF"/>
      </a:folHlink>
    </a:clrScheme>
    <a:fontScheme name="Orrick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AF5214-6521-472B-8450-D7556E5060D4}" vid="{56C094DA-5A7D-4AC1-B38E-2231F010C8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348F3679C1B48A842C2E56856356E" ma:contentTypeVersion="13" ma:contentTypeDescription="Create a new document." ma:contentTypeScope="" ma:versionID="02d96f0c1d7f52184ac409e5b8c7919d">
  <xsd:schema xmlns:xsd="http://www.w3.org/2001/XMLSchema" xmlns:xs="http://www.w3.org/2001/XMLSchema" xmlns:p="http://schemas.microsoft.com/office/2006/metadata/properties" xmlns:ns3="73080955-0ece-418f-8b32-b8f27e5893d7" xmlns:ns4="72daf781-d372-43a9-beed-2280d80fa5b0" targetNamespace="http://schemas.microsoft.com/office/2006/metadata/properties" ma:root="true" ma:fieldsID="15823e64c6e6c0e2fe7365005f00ba6b" ns3:_="" ns4:_="">
    <xsd:import namespace="73080955-0ece-418f-8b32-b8f27e5893d7"/>
    <xsd:import namespace="72daf781-d372-43a9-beed-2280d80fa5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80955-0ece-418f-8b32-b8f27e5893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f781-d372-43a9-beed-2280d80fa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62F8A-3FF9-4ADC-B6EB-431B06CDD4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242428-13C6-46C6-A19F-8EEE27A89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80955-0ece-418f-8b32-b8f27e5893d7"/>
    <ds:schemaRef ds:uri="72daf781-d372-43a9-beed-2280d80fa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294D61-9C86-4985-ADBF-F7050CA79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703</TotalTime>
  <Words>675</Words>
  <Application>Microsoft Macintosh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Orrick_16-9</vt:lpstr>
      <vt:lpstr>The wrong stuff </vt:lpstr>
      <vt:lpstr>Why is there so much “wrong stuff”?</vt:lpstr>
      <vt:lpstr>Who can fix it?</vt:lpstr>
      <vt:lpstr>U.S. Court of Appeals for the Federal Circuit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Making your 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wrong stuff</dc:title>
  <dc:creator>Bostwick, Mel</dc:creator>
  <cp:lastModifiedBy>Drake, Angela K.</cp:lastModifiedBy>
  <cp:revision>26</cp:revision>
  <dcterms:created xsi:type="dcterms:W3CDTF">2021-10-21T15:56:37Z</dcterms:created>
  <dcterms:modified xsi:type="dcterms:W3CDTF">2021-10-22T21:23:59Z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0x01010053E348F3679C1B48A842C2E56856356E</vt:lpwstr>
  </property>
</Properties>
</file>