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9"/>
  </p:handoutMasterIdLst>
  <p:sldIdLst>
    <p:sldId id="257" r:id="rId5"/>
    <p:sldId id="259" r:id="rId6"/>
    <p:sldId id="279" r:id="rId7"/>
    <p:sldId id="264" r:id="rId8"/>
    <p:sldId id="269" r:id="rId9"/>
    <p:sldId id="265" r:id="rId10"/>
    <p:sldId id="272" r:id="rId11"/>
    <p:sldId id="273" r:id="rId12"/>
    <p:sldId id="261" r:id="rId13"/>
    <p:sldId id="276" r:id="rId14"/>
    <p:sldId id="274" r:id="rId15"/>
    <p:sldId id="278" r:id="rId16"/>
    <p:sldId id="27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AEB30-E3AE-42EE-8DBB-4D01A207D6D3}" v="54" dt="2023-04-24T19:51:54.574"/>
    <p1510:client id="{6D57A0DB-FB0D-4566-8EA8-247ED2B0030F}" v="31" dt="2023-04-24T18:02:21.263"/>
    <p1510:client id="{73867DC6-272B-7743-9D2A-A66611BFF35B}" v="283" dt="2023-04-24T18:34:28.868"/>
    <p1510:client id="{87BBEFAF-4934-4B3F-ABC7-7F02AE868ABE}" v="21" dt="2023-04-24T19:48:38.879"/>
    <p1510:client id="{9E3F7A1D-4AE8-472D-9CF5-5E77E1FD5B39}" v="466" dt="2023-04-24T18:59:1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4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D3319-7128-8A43-A343-589DCC8803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E2D9A0-EFDF-8149-8D17-DB42269573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AFFDD-2053-C843-B5CE-24D1DBAFC1B0}" type="datetimeFigureOut">
              <a:rPr lang="en-US" smtClean="0"/>
              <a:t>5/2/2023</a:t>
            </a:fld>
            <a:endParaRPr lang="en-US"/>
          </a:p>
        </p:txBody>
      </p:sp>
      <p:sp>
        <p:nvSpPr>
          <p:cNvPr id="4" name="Footer Placeholder 3">
            <a:extLst>
              <a:ext uri="{FF2B5EF4-FFF2-40B4-BE49-F238E27FC236}">
                <a16:creationId xmlns:a16="http://schemas.microsoft.com/office/drawing/2014/main" id="{5C7B33E1-0AD9-3843-872B-0713EA43C4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70AFA1-F959-9D49-8FF1-7690C70454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2CA87-54D2-B649-AC4A-3DAC685A17F2}" type="slidenum">
              <a:rPr lang="en-US" smtClean="0"/>
              <a:t>‹#›</a:t>
            </a:fld>
            <a:endParaRPr lang="en-US"/>
          </a:p>
        </p:txBody>
      </p:sp>
    </p:spTree>
    <p:extLst>
      <p:ext uri="{BB962C8B-B14F-4D97-AF65-F5344CB8AC3E}">
        <p14:creationId xmlns:p14="http://schemas.microsoft.com/office/powerpoint/2010/main" val="922501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518985" y="1122363"/>
            <a:ext cx="10985156" cy="2387600"/>
          </a:xfrm>
        </p:spPr>
        <p:txBody>
          <a:bodyPr anchor="b"/>
          <a:lstStyle>
            <a:lvl1pPr algn="ctr">
              <a:defRPr sz="4000"/>
            </a:lvl1pPr>
          </a:lstStyle>
          <a:p>
            <a:r>
              <a:rPr lang="en-US"/>
              <a:t>HEADLINE </a:t>
            </a:r>
            <a:br>
              <a:rPr lang="en-US"/>
            </a:br>
            <a:r>
              <a:rPr lang="en-US"/>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518985" y="3756454"/>
            <a:ext cx="10985156" cy="1501346"/>
          </a:xfrm>
        </p:spPr>
        <p:txBody>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291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s Page Tear">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2AB90DDD-A187-3945-B39F-19E0208BB07D}"/>
              </a:ext>
            </a:extLst>
          </p:cNvPr>
          <p:cNvSpPr>
            <a:spLocks noGrp="1"/>
          </p:cNvSpPr>
          <p:nvPr>
            <p:ph sz="quarter" idx="13" hasCustomPrompt="1"/>
          </p:nvPr>
        </p:nvSpPr>
        <p:spPr>
          <a:xfrm>
            <a:off x="526221" y="626165"/>
            <a:ext cx="10973353" cy="308113"/>
          </a:xfrm>
        </p:spPr>
        <p:txBody>
          <a:bodyPr anchor="ctr">
            <a:noAutofit/>
          </a:bodyPr>
          <a:lstStyle>
            <a:lvl1pPr>
              <a:buNone/>
              <a:defRPr sz="1600" b="0" i="0" spc="600">
                <a:latin typeface="Century Schoolbook" panose="02040604050505020304" pitchFamily="18" charset="0"/>
              </a:defRPr>
            </a:lvl1pPr>
          </a:lstStyle>
          <a:p>
            <a:r>
              <a:rPr lang="en-US"/>
              <a:t>SINGLE LINE TOPIC | 16-18PT</a:t>
            </a:r>
          </a:p>
        </p:txBody>
      </p:sp>
      <p:sp>
        <p:nvSpPr>
          <p:cNvPr id="6" name="Rectangle 5">
            <a:extLst>
              <a:ext uri="{FF2B5EF4-FFF2-40B4-BE49-F238E27FC236}">
                <a16:creationId xmlns:a16="http://schemas.microsoft.com/office/drawing/2014/main" id="{7A92904B-B189-FF43-ADE2-5D12D340F22B}"/>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42450DB2-D951-2C47-829C-C5A9928F6D6C}"/>
              </a:ext>
            </a:extLst>
          </p:cNvPr>
          <p:cNvSpPr>
            <a:spLocks noGrp="1"/>
          </p:cNvSpPr>
          <p:nvPr>
            <p:ph type="body" sz="quarter" idx="14" hasCustomPrompt="1"/>
          </p:nvPr>
        </p:nvSpPr>
        <p:spPr>
          <a:xfrm>
            <a:off x="872538"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a:t>Body copy or descriptive text goes here. </a:t>
            </a:r>
          </a:p>
          <a:p>
            <a:pPr lvl="0"/>
            <a:r>
              <a:rPr lang="en-US"/>
              <a:t>Arial 12-18 point font.</a:t>
            </a:r>
          </a:p>
        </p:txBody>
      </p:sp>
      <p:sp>
        <p:nvSpPr>
          <p:cNvPr id="15" name="Text Placeholder 11">
            <a:extLst>
              <a:ext uri="{FF2B5EF4-FFF2-40B4-BE49-F238E27FC236}">
                <a16:creationId xmlns:a16="http://schemas.microsoft.com/office/drawing/2014/main" id="{1EC28603-015B-1C4B-9F0D-ACBA955CCA94}"/>
              </a:ext>
            </a:extLst>
          </p:cNvPr>
          <p:cNvSpPr>
            <a:spLocks noGrp="1"/>
          </p:cNvSpPr>
          <p:nvPr>
            <p:ph type="body" sz="quarter" idx="15" hasCustomPrompt="1"/>
          </p:nvPr>
        </p:nvSpPr>
        <p:spPr>
          <a:xfrm>
            <a:off x="45301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a:t>Body copy or descriptive text goes here. </a:t>
            </a:r>
          </a:p>
          <a:p>
            <a:pPr lvl="0"/>
            <a:r>
              <a:rPr lang="en-US"/>
              <a:t>Arial 12-18 point font.</a:t>
            </a:r>
          </a:p>
        </p:txBody>
      </p:sp>
      <p:sp>
        <p:nvSpPr>
          <p:cNvPr id="16" name="Text Placeholder 11">
            <a:extLst>
              <a:ext uri="{FF2B5EF4-FFF2-40B4-BE49-F238E27FC236}">
                <a16:creationId xmlns:a16="http://schemas.microsoft.com/office/drawing/2014/main" id="{563A058C-3986-E94D-92A6-87633960D567}"/>
              </a:ext>
            </a:extLst>
          </p:cNvPr>
          <p:cNvSpPr>
            <a:spLocks noGrp="1"/>
          </p:cNvSpPr>
          <p:nvPr>
            <p:ph type="body" sz="quarter" idx="16" hasCustomPrompt="1"/>
          </p:nvPr>
        </p:nvSpPr>
        <p:spPr>
          <a:xfrm>
            <a:off x="8187741"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a:t>Body copy or descriptive text goes here. </a:t>
            </a:r>
          </a:p>
          <a:p>
            <a:pPr lvl="0"/>
            <a:r>
              <a:rPr lang="en-US"/>
              <a:t>Arial 12-18 point font.</a:t>
            </a:r>
          </a:p>
        </p:txBody>
      </p:sp>
      <p:sp>
        <p:nvSpPr>
          <p:cNvPr id="31" name="Picture Placeholder 30">
            <a:extLst>
              <a:ext uri="{FF2B5EF4-FFF2-40B4-BE49-F238E27FC236}">
                <a16:creationId xmlns:a16="http://schemas.microsoft.com/office/drawing/2014/main" id="{32A012DA-54E0-664A-9422-82D19E890C85}"/>
              </a:ext>
            </a:extLst>
          </p:cNvPr>
          <p:cNvSpPr>
            <a:spLocks noGrp="1"/>
          </p:cNvSpPr>
          <p:nvPr>
            <p:ph type="pic" sz="quarter" idx="17" hasCustomPrompt="1"/>
          </p:nvPr>
        </p:nvSpPr>
        <p:spPr>
          <a:xfrm>
            <a:off x="1075001" y="1411413"/>
            <a:ext cx="2741454" cy="2407638"/>
          </a:xfrm>
          <a:custGeom>
            <a:avLst/>
            <a:gdLst>
              <a:gd name="connsiteX0" fmla="*/ 0 w 2741454"/>
              <a:gd name="connsiteY0" fmla="*/ 0 h 2407638"/>
              <a:gd name="connsiteX1" fmla="*/ 2741454 w 2741454"/>
              <a:gd name="connsiteY1" fmla="*/ 0 h 2407638"/>
              <a:gd name="connsiteX2" fmla="*/ 2741454 w 2741454"/>
              <a:gd name="connsiteY2" fmla="*/ 2332050 h 2407638"/>
              <a:gd name="connsiteX3" fmla="*/ 2631727 w 2741454"/>
              <a:gd name="connsiteY3" fmla="*/ 2332050 h 2407638"/>
              <a:gd name="connsiteX4" fmla="*/ 2511026 w 2741454"/>
              <a:gd name="connsiteY4" fmla="*/ 2338334 h 2407638"/>
              <a:gd name="connsiteX5" fmla="*/ 2389452 w 2741454"/>
              <a:gd name="connsiteY5" fmla="*/ 2337011 h 2407638"/>
              <a:gd name="connsiteX6" fmla="*/ 2303914 w 2741454"/>
              <a:gd name="connsiteY6" fmla="*/ 2331829 h 2407638"/>
              <a:gd name="connsiteX7" fmla="*/ 2209523 w 2741454"/>
              <a:gd name="connsiteY7" fmla="*/ 2335027 h 2407638"/>
              <a:gd name="connsiteX8" fmla="*/ 2040068 w 2741454"/>
              <a:gd name="connsiteY8" fmla="*/ 2340098 h 2407638"/>
              <a:gd name="connsiteX9" fmla="*/ 2024856 w 2741454"/>
              <a:gd name="connsiteY9" fmla="*/ 2339547 h 2407638"/>
              <a:gd name="connsiteX10" fmla="*/ 1999917 w 2741454"/>
              <a:gd name="connsiteY10" fmla="*/ 2347595 h 2407638"/>
              <a:gd name="connsiteX11" fmla="*/ 1899541 w 2741454"/>
              <a:gd name="connsiteY11" fmla="*/ 2346934 h 2407638"/>
              <a:gd name="connsiteX12" fmla="*/ 1842308 w 2741454"/>
              <a:gd name="connsiteY12" fmla="*/ 2343185 h 2407638"/>
              <a:gd name="connsiteX13" fmla="*/ 1823605 w 2741454"/>
              <a:gd name="connsiteY13" fmla="*/ 2336570 h 2407638"/>
              <a:gd name="connsiteX14" fmla="*/ 1752780 w 2741454"/>
              <a:gd name="connsiteY14" fmla="*/ 2333263 h 2407638"/>
              <a:gd name="connsiteX15" fmla="*/ 1657017 w 2741454"/>
              <a:gd name="connsiteY15" fmla="*/ 2334916 h 2407638"/>
              <a:gd name="connsiteX16" fmla="*/ 1601156 w 2741454"/>
              <a:gd name="connsiteY16" fmla="*/ 2330396 h 2407638"/>
              <a:gd name="connsiteX17" fmla="*/ 1479832 w 2741454"/>
              <a:gd name="connsiteY17" fmla="*/ 2352446 h 2407638"/>
              <a:gd name="connsiteX18" fmla="*/ 1445916 w 2741454"/>
              <a:gd name="connsiteY18" fmla="*/ 2355533 h 2407638"/>
              <a:gd name="connsiteX19" fmla="*/ 1274092 w 2741454"/>
              <a:gd name="connsiteY19" fmla="*/ 2399634 h 2407638"/>
              <a:gd name="connsiteX20" fmla="*/ 1238305 w 2741454"/>
              <a:gd name="connsiteY20" fmla="*/ 2398091 h 2407638"/>
              <a:gd name="connsiteX21" fmla="*/ 1133191 w 2741454"/>
              <a:gd name="connsiteY21" fmla="*/ 2399634 h 2407638"/>
              <a:gd name="connsiteX22" fmla="*/ 1077330 w 2741454"/>
              <a:gd name="connsiteY22" fmla="*/ 2387066 h 2407638"/>
              <a:gd name="connsiteX23" fmla="*/ 977577 w 2741454"/>
              <a:gd name="connsiteY23" fmla="*/ 2373174 h 2407638"/>
              <a:gd name="connsiteX24" fmla="*/ 971716 w 2741454"/>
              <a:gd name="connsiteY24" fmla="*/ 2371079 h 2407638"/>
              <a:gd name="connsiteX25" fmla="*/ 707870 w 2741454"/>
              <a:gd name="connsiteY25" fmla="*/ 2407352 h 2407638"/>
              <a:gd name="connsiteX26" fmla="*/ 690788 w 2741454"/>
              <a:gd name="connsiteY26" fmla="*/ 2402060 h 2407638"/>
              <a:gd name="connsiteX27" fmla="*/ 665849 w 2741454"/>
              <a:gd name="connsiteY27" fmla="*/ 2397650 h 2407638"/>
              <a:gd name="connsiteX28" fmla="*/ 584177 w 2741454"/>
              <a:gd name="connsiteY28" fmla="*/ 2396768 h 2407638"/>
              <a:gd name="connsiteX29" fmla="*/ 427191 w 2741454"/>
              <a:gd name="connsiteY29" fmla="*/ 2403934 h 2407638"/>
              <a:gd name="connsiteX30" fmla="*/ 382552 w 2741454"/>
              <a:gd name="connsiteY30" fmla="*/ 2405698 h 2407638"/>
              <a:gd name="connsiteX31" fmla="*/ 327937 w 2741454"/>
              <a:gd name="connsiteY31" fmla="*/ 2402611 h 2407638"/>
              <a:gd name="connsiteX32" fmla="*/ 308859 w 2741454"/>
              <a:gd name="connsiteY32" fmla="*/ 2398532 h 2407638"/>
              <a:gd name="connsiteX33" fmla="*/ 282300 w 2741454"/>
              <a:gd name="connsiteY33" fmla="*/ 2394122 h 2407638"/>
              <a:gd name="connsiteX34" fmla="*/ 250504 w 2741454"/>
              <a:gd name="connsiteY34" fmla="*/ 2393350 h 2407638"/>
              <a:gd name="connsiteX35" fmla="*/ 234668 w 2741454"/>
              <a:gd name="connsiteY35" fmla="*/ 2390483 h 2407638"/>
              <a:gd name="connsiteX36" fmla="*/ 129554 w 2741454"/>
              <a:gd name="connsiteY36" fmla="*/ 2388830 h 2407638"/>
              <a:gd name="connsiteX37" fmla="*/ 65587 w 2741454"/>
              <a:gd name="connsiteY37" fmla="*/ 2377143 h 2407638"/>
              <a:gd name="connsiteX38" fmla="*/ 64216 w 2741454"/>
              <a:gd name="connsiteY38" fmla="*/ 2376481 h 2407638"/>
              <a:gd name="connsiteX39" fmla="*/ 0 w 2741454"/>
              <a:gd name="connsiteY39" fmla="*/ 2374717 h 24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41454" h="2407638">
                <a:moveTo>
                  <a:pt x="0" y="0"/>
                </a:moveTo>
                <a:lnTo>
                  <a:pt x="2741454" y="0"/>
                </a:lnTo>
                <a:lnTo>
                  <a:pt x="2741454" y="2332050"/>
                </a:lnTo>
                <a:cubicBezTo>
                  <a:pt x="2704995" y="2328467"/>
                  <a:pt x="2668186" y="2328467"/>
                  <a:pt x="2631727" y="2332050"/>
                </a:cubicBezTo>
                <a:cubicBezTo>
                  <a:pt x="2591576" y="2334255"/>
                  <a:pt x="2551924" y="2337452"/>
                  <a:pt x="2511026" y="2338334"/>
                </a:cubicBezTo>
                <a:cubicBezTo>
                  <a:pt x="2470127" y="2339216"/>
                  <a:pt x="2430101" y="2337232"/>
                  <a:pt x="2389452" y="2337011"/>
                </a:cubicBezTo>
                <a:cubicBezTo>
                  <a:pt x="2357656" y="2337011"/>
                  <a:pt x="2331845" y="2332822"/>
                  <a:pt x="2303914" y="2331829"/>
                </a:cubicBezTo>
                <a:cubicBezTo>
                  <a:pt x="2275983" y="2330837"/>
                  <a:pt x="2240820" y="2335247"/>
                  <a:pt x="2209523" y="2335027"/>
                </a:cubicBezTo>
                <a:cubicBezTo>
                  <a:pt x="2151043" y="2335027"/>
                  <a:pt x="2091191" y="2329845"/>
                  <a:pt x="2040068" y="2340098"/>
                </a:cubicBezTo>
                <a:cubicBezTo>
                  <a:pt x="2034993" y="2340220"/>
                  <a:pt x="2029906" y="2340032"/>
                  <a:pt x="2024856" y="2339547"/>
                </a:cubicBezTo>
                <a:lnTo>
                  <a:pt x="1999917" y="2347595"/>
                </a:lnTo>
                <a:cubicBezTo>
                  <a:pt x="1964007" y="2339437"/>
                  <a:pt x="1932335" y="2354321"/>
                  <a:pt x="1899541" y="2346934"/>
                </a:cubicBezTo>
                <a:cubicBezTo>
                  <a:pt x="1870987" y="2351564"/>
                  <a:pt x="1852658" y="2350241"/>
                  <a:pt x="1842308" y="2343185"/>
                </a:cubicBezTo>
                <a:cubicBezTo>
                  <a:pt x="1836398" y="2340330"/>
                  <a:pt x="1830113" y="2338114"/>
                  <a:pt x="1823605" y="2336570"/>
                </a:cubicBezTo>
                <a:cubicBezTo>
                  <a:pt x="1800487" y="2331256"/>
                  <a:pt x="1776397" y="2330131"/>
                  <a:pt x="1752780" y="2333263"/>
                </a:cubicBezTo>
                <a:cubicBezTo>
                  <a:pt x="1720735" y="2341311"/>
                  <a:pt x="1699163" y="2341421"/>
                  <a:pt x="1657017" y="2334916"/>
                </a:cubicBezTo>
                <a:cubicBezTo>
                  <a:pt x="1638626" y="2331664"/>
                  <a:pt x="1619909" y="2330142"/>
                  <a:pt x="1601156" y="2330396"/>
                </a:cubicBezTo>
                <a:cubicBezTo>
                  <a:pt x="1558138" y="2334255"/>
                  <a:pt x="1506017" y="2353990"/>
                  <a:pt x="1479832" y="2352446"/>
                </a:cubicBezTo>
                <a:cubicBezTo>
                  <a:pt x="1479832" y="2349690"/>
                  <a:pt x="1445791" y="2355975"/>
                  <a:pt x="1445916" y="2355533"/>
                </a:cubicBezTo>
                <a:cubicBezTo>
                  <a:pt x="1419606" y="2353659"/>
                  <a:pt x="1299155" y="2398091"/>
                  <a:pt x="1274092" y="2399634"/>
                </a:cubicBezTo>
                <a:cubicBezTo>
                  <a:pt x="1265114" y="2399634"/>
                  <a:pt x="1252894" y="2398752"/>
                  <a:pt x="1238305" y="2398091"/>
                </a:cubicBezTo>
                <a:cubicBezTo>
                  <a:pt x="1210624" y="2409888"/>
                  <a:pt x="1164114" y="2393460"/>
                  <a:pt x="1133191" y="2399634"/>
                </a:cubicBezTo>
                <a:lnTo>
                  <a:pt x="1077330" y="2387066"/>
                </a:lnTo>
                <a:cubicBezTo>
                  <a:pt x="1041793" y="2387066"/>
                  <a:pt x="1009498" y="2374828"/>
                  <a:pt x="977577" y="2373174"/>
                </a:cubicBezTo>
                <a:cubicBezTo>
                  <a:pt x="974958" y="2373174"/>
                  <a:pt x="973961" y="2371741"/>
                  <a:pt x="971716" y="2371079"/>
                </a:cubicBezTo>
                <a:cubicBezTo>
                  <a:pt x="954135" y="2366118"/>
                  <a:pt x="754629" y="2411652"/>
                  <a:pt x="707870" y="2407352"/>
                </a:cubicBezTo>
                <a:cubicBezTo>
                  <a:pt x="699516" y="2406580"/>
                  <a:pt x="688917" y="2403493"/>
                  <a:pt x="690788" y="2402060"/>
                </a:cubicBezTo>
                <a:cubicBezTo>
                  <a:pt x="699017" y="2395996"/>
                  <a:pt x="670588" y="2396988"/>
                  <a:pt x="665849" y="2397650"/>
                </a:cubicBezTo>
                <a:cubicBezTo>
                  <a:pt x="638720" y="2400847"/>
                  <a:pt x="611210" y="2400549"/>
                  <a:pt x="584177" y="2396768"/>
                </a:cubicBezTo>
                <a:cubicBezTo>
                  <a:pt x="527692" y="2391365"/>
                  <a:pt x="454623" y="2415290"/>
                  <a:pt x="427191" y="2403934"/>
                </a:cubicBezTo>
                <a:cubicBezTo>
                  <a:pt x="405994" y="2404816"/>
                  <a:pt x="393899" y="2406029"/>
                  <a:pt x="382552" y="2405698"/>
                </a:cubicBezTo>
                <a:cubicBezTo>
                  <a:pt x="365718" y="2405698"/>
                  <a:pt x="349509" y="2403934"/>
                  <a:pt x="327937" y="2402611"/>
                </a:cubicBezTo>
                <a:cubicBezTo>
                  <a:pt x="324820" y="2401950"/>
                  <a:pt x="317338" y="2400075"/>
                  <a:pt x="308859" y="2398532"/>
                </a:cubicBezTo>
                <a:cubicBezTo>
                  <a:pt x="298011" y="2396547"/>
                  <a:pt x="286290" y="2394783"/>
                  <a:pt x="282300" y="2394122"/>
                </a:cubicBezTo>
                <a:cubicBezTo>
                  <a:pt x="267462" y="2394122"/>
                  <a:pt x="258235" y="2394122"/>
                  <a:pt x="250504" y="2393350"/>
                </a:cubicBezTo>
                <a:cubicBezTo>
                  <a:pt x="242773" y="2392578"/>
                  <a:pt x="240404" y="2390704"/>
                  <a:pt x="234668" y="2390483"/>
                </a:cubicBezTo>
                <a:cubicBezTo>
                  <a:pt x="199755" y="2389712"/>
                  <a:pt x="164717" y="2389050"/>
                  <a:pt x="129554" y="2388830"/>
                </a:cubicBezTo>
                <a:cubicBezTo>
                  <a:pt x="94391" y="2388609"/>
                  <a:pt x="67832" y="2383978"/>
                  <a:pt x="65587" y="2377143"/>
                </a:cubicBezTo>
                <a:cubicBezTo>
                  <a:pt x="65587" y="2377143"/>
                  <a:pt x="64465" y="2376481"/>
                  <a:pt x="64216" y="2376481"/>
                </a:cubicBezTo>
                <a:cubicBezTo>
                  <a:pt x="41273" y="2375820"/>
                  <a:pt x="20699" y="2374938"/>
                  <a:pt x="0" y="2374717"/>
                </a:cubicBezTo>
                <a:close/>
              </a:path>
            </a:pathLst>
          </a:custGeom>
          <a:solidFill>
            <a:schemeClr val="bg2"/>
          </a:solidFill>
        </p:spPr>
        <p:txBody>
          <a:bodyPr wrap="square" anchor="ctr">
            <a:noAutofit/>
          </a:bodyPr>
          <a:lstStyle>
            <a:lvl1pPr algn="ctr">
              <a:buNone/>
              <a:defRPr sz="1600"/>
            </a:lvl1pPr>
          </a:lstStyle>
          <a:p>
            <a:r>
              <a:rPr lang="en-US"/>
              <a:t>Add Photo Here</a:t>
            </a:r>
          </a:p>
        </p:txBody>
      </p:sp>
      <p:sp>
        <p:nvSpPr>
          <p:cNvPr id="34" name="Picture Placeholder 33">
            <a:extLst>
              <a:ext uri="{FF2B5EF4-FFF2-40B4-BE49-F238E27FC236}">
                <a16:creationId xmlns:a16="http://schemas.microsoft.com/office/drawing/2014/main" id="{02A1DA0B-5319-9B4D-B23E-50199B601A43}"/>
              </a:ext>
            </a:extLst>
          </p:cNvPr>
          <p:cNvSpPr>
            <a:spLocks noGrp="1"/>
          </p:cNvSpPr>
          <p:nvPr>
            <p:ph type="pic" sz="quarter" idx="18" hasCustomPrompt="1"/>
          </p:nvPr>
        </p:nvSpPr>
        <p:spPr>
          <a:xfrm>
            <a:off x="4724400" y="1393628"/>
            <a:ext cx="2741704" cy="2401591"/>
          </a:xfrm>
          <a:custGeom>
            <a:avLst/>
            <a:gdLst>
              <a:gd name="connsiteX0" fmla="*/ 0 w 2741704"/>
              <a:gd name="connsiteY0" fmla="*/ 0 h 2401591"/>
              <a:gd name="connsiteX1" fmla="*/ 2741704 w 2741704"/>
              <a:gd name="connsiteY1" fmla="*/ 0 h 2401591"/>
              <a:gd name="connsiteX2" fmla="*/ 2741704 w 2741704"/>
              <a:gd name="connsiteY2" fmla="*/ 2394783 h 2401591"/>
              <a:gd name="connsiteX3" fmla="*/ 2733973 w 2741704"/>
              <a:gd name="connsiteY3" fmla="*/ 2393791 h 2401591"/>
              <a:gd name="connsiteX4" fmla="*/ 2641951 w 2741704"/>
              <a:gd name="connsiteY4" fmla="*/ 2398863 h 2401591"/>
              <a:gd name="connsiteX5" fmla="*/ 2470376 w 2741704"/>
              <a:gd name="connsiteY5" fmla="*/ 2398863 h 2401591"/>
              <a:gd name="connsiteX6" fmla="*/ 2466386 w 2741704"/>
              <a:gd name="connsiteY6" fmla="*/ 2398863 h 2401591"/>
              <a:gd name="connsiteX7" fmla="*/ 2369377 w 2741704"/>
              <a:gd name="connsiteY7" fmla="*/ 2392247 h 2401591"/>
              <a:gd name="connsiteX8" fmla="*/ 2225733 w 2741704"/>
              <a:gd name="connsiteY8" fmla="*/ 2391586 h 2401591"/>
              <a:gd name="connsiteX9" fmla="*/ 2067251 w 2741704"/>
              <a:gd name="connsiteY9" fmla="*/ 2385853 h 2401591"/>
              <a:gd name="connsiteX10" fmla="*/ 1959518 w 2741704"/>
              <a:gd name="connsiteY10" fmla="*/ 2390814 h 2401591"/>
              <a:gd name="connsiteX11" fmla="*/ 1952036 w 2741704"/>
              <a:gd name="connsiteY11" fmla="*/ 2388609 h 2401591"/>
              <a:gd name="connsiteX12" fmla="*/ 1830837 w 2741704"/>
              <a:gd name="connsiteY12" fmla="*/ 2378686 h 2401591"/>
              <a:gd name="connsiteX13" fmla="*/ 1802781 w 2741704"/>
              <a:gd name="connsiteY13" fmla="*/ 2378686 h 2401591"/>
              <a:gd name="connsiteX14" fmla="*/ 1731084 w 2741704"/>
              <a:gd name="connsiteY14" fmla="*/ 2382545 h 2401591"/>
              <a:gd name="connsiteX15" fmla="*/ 1643800 w 2741704"/>
              <a:gd name="connsiteY15" fmla="*/ 2378135 h 2401591"/>
              <a:gd name="connsiteX16" fmla="*/ 1622603 w 2741704"/>
              <a:gd name="connsiteY16" fmla="*/ 2376592 h 2401591"/>
              <a:gd name="connsiteX17" fmla="*/ 1504271 w 2741704"/>
              <a:gd name="connsiteY17" fmla="*/ 2354541 h 2401591"/>
              <a:gd name="connsiteX18" fmla="*/ 1389431 w 2741704"/>
              <a:gd name="connsiteY18" fmla="*/ 2346713 h 2401591"/>
              <a:gd name="connsiteX19" fmla="*/ 1240550 w 2741704"/>
              <a:gd name="connsiteY19" fmla="*/ 2342193 h 2401591"/>
              <a:gd name="connsiteX20" fmla="*/ 1190674 w 2741704"/>
              <a:gd name="connsiteY20" fmla="*/ 2342193 h 2401591"/>
              <a:gd name="connsiteX21" fmla="*/ 1058751 w 2741704"/>
              <a:gd name="connsiteY21" fmla="*/ 2349800 h 2401591"/>
              <a:gd name="connsiteX22" fmla="*/ 1069599 w 2741704"/>
              <a:gd name="connsiteY22" fmla="*/ 2354431 h 2401591"/>
              <a:gd name="connsiteX23" fmla="*/ 876827 w 2741704"/>
              <a:gd name="connsiteY23" fmla="*/ 2348367 h 2401591"/>
              <a:gd name="connsiteX24" fmla="*/ 845030 w 2741704"/>
              <a:gd name="connsiteY24" fmla="*/ 2347595 h 2401591"/>
              <a:gd name="connsiteX25" fmla="*/ 694653 w 2741704"/>
              <a:gd name="connsiteY25" fmla="*/ 2342303 h 2401591"/>
              <a:gd name="connsiteX26" fmla="*/ 619090 w 2741704"/>
              <a:gd name="connsiteY26" fmla="*/ 2342303 h 2401591"/>
              <a:gd name="connsiteX27" fmla="*/ 579189 w 2741704"/>
              <a:gd name="connsiteY27" fmla="*/ 2342303 h 2401591"/>
              <a:gd name="connsiteX28" fmla="*/ 461855 w 2741704"/>
              <a:gd name="connsiteY28" fmla="*/ 2341090 h 2401591"/>
              <a:gd name="connsiteX29" fmla="*/ 408363 w 2741704"/>
              <a:gd name="connsiteY29" fmla="*/ 2338665 h 2401591"/>
              <a:gd name="connsiteX30" fmla="*/ 308610 w 2741704"/>
              <a:gd name="connsiteY30" fmla="*/ 2332711 h 2401591"/>
              <a:gd name="connsiteX31" fmla="*/ 221326 w 2741704"/>
              <a:gd name="connsiteY31" fmla="*/ 2332711 h 2401591"/>
              <a:gd name="connsiteX32" fmla="*/ 139280 w 2741704"/>
              <a:gd name="connsiteY32" fmla="*/ 2336350 h 2401591"/>
              <a:gd name="connsiteX33" fmla="*/ 105863 w 2741704"/>
              <a:gd name="connsiteY33" fmla="*/ 2331499 h 2401591"/>
              <a:gd name="connsiteX34" fmla="*/ 59103 w 2741704"/>
              <a:gd name="connsiteY34" fmla="*/ 2339988 h 2401591"/>
              <a:gd name="connsiteX35" fmla="*/ 43268 w 2741704"/>
              <a:gd name="connsiteY35" fmla="*/ 2334916 h 2401591"/>
              <a:gd name="connsiteX36" fmla="*/ 0 w 2741704"/>
              <a:gd name="connsiteY36" fmla="*/ 2337342 h 24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41704" h="2401591">
                <a:moveTo>
                  <a:pt x="0" y="0"/>
                </a:moveTo>
                <a:lnTo>
                  <a:pt x="2741704" y="0"/>
                </a:lnTo>
                <a:lnTo>
                  <a:pt x="2741704" y="2394783"/>
                </a:lnTo>
                <a:lnTo>
                  <a:pt x="2733973" y="2393791"/>
                </a:lnTo>
                <a:cubicBezTo>
                  <a:pt x="2704047" y="2396768"/>
                  <a:pt x="2673249" y="2398421"/>
                  <a:pt x="2641951" y="2398863"/>
                </a:cubicBezTo>
                <a:cubicBezTo>
                  <a:pt x="2584843" y="2399634"/>
                  <a:pt x="2527360" y="2404596"/>
                  <a:pt x="2470376" y="2398863"/>
                </a:cubicBezTo>
                <a:lnTo>
                  <a:pt x="2466386" y="2398863"/>
                </a:lnTo>
                <a:cubicBezTo>
                  <a:pt x="2428979" y="2400075"/>
                  <a:pt x="2390325" y="2401509"/>
                  <a:pt x="2369377" y="2392247"/>
                </a:cubicBezTo>
                <a:cubicBezTo>
                  <a:pt x="2321670" y="2397639"/>
                  <a:pt x="2273365" y="2397418"/>
                  <a:pt x="2225733" y="2391586"/>
                </a:cubicBezTo>
                <a:cubicBezTo>
                  <a:pt x="2173737" y="2385302"/>
                  <a:pt x="2119247" y="2389381"/>
                  <a:pt x="2067251" y="2385853"/>
                </a:cubicBezTo>
                <a:cubicBezTo>
                  <a:pt x="2031265" y="2385721"/>
                  <a:pt x="1995291" y="2387374"/>
                  <a:pt x="1959518" y="2390814"/>
                </a:cubicBezTo>
                <a:lnTo>
                  <a:pt x="1952036" y="2388609"/>
                </a:lnTo>
                <a:cubicBezTo>
                  <a:pt x="1917497" y="2376151"/>
                  <a:pt x="1894429" y="2374387"/>
                  <a:pt x="1830837" y="2378686"/>
                </a:cubicBezTo>
                <a:cubicBezTo>
                  <a:pt x="1821497" y="2379282"/>
                  <a:pt x="1812121" y="2379282"/>
                  <a:pt x="1802781" y="2378686"/>
                </a:cubicBezTo>
                <a:cubicBezTo>
                  <a:pt x="1778828" y="2375820"/>
                  <a:pt x="1754464" y="2377132"/>
                  <a:pt x="1731084" y="2382545"/>
                </a:cubicBezTo>
                <a:lnTo>
                  <a:pt x="1643800" y="2378135"/>
                </a:lnTo>
                <a:cubicBezTo>
                  <a:pt x="1636705" y="2378058"/>
                  <a:pt x="1629623" y="2377540"/>
                  <a:pt x="1622603" y="2376592"/>
                </a:cubicBezTo>
                <a:cubicBezTo>
                  <a:pt x="1584148" y="2365578"/>
                  <a:pt x="1544484" y="2358191"/>
                  <a:pt x="1504271" y="2354541"/>
                </a:cubicBezTo>
                <a:cubicBezTo>
                  <a:pt x="1465991" y="2351895"/>
                  <a:pt x="1428709" y="2348036"/>
                  <a:pt x="1389431" y="2346713"/>
                </a:cubicBezTo>
                <a:cubicBezTo>
                  <a:pt x="1339555" y="2345060"/>
                  <a:pt x="1289678" y="2345611"/>
                  <a:pt x="1240550" y="2342193"/>
                </a:cubicBezTo>
                <a:cubicBezTo>
                  <a:pt x="1223941" y="2341278"/>
                  <a:pt x="1207282" y="2341278"/>
                  <a:pt x="1190674" y="2342193"/>
                </a:cubicBezTo>
                <a:cubicBezTo>
                  <a:pt x="1146159" y="2344398"/>
                  <a:pt x="1102268" y="2347265"/>
                  <a:pt x="1058751" y="2349800"/>
                </a:cubicBezTo>
                <a:lnTo>
                  <a:pt x="1069599" y="2354431"/>
                </a:lnTo>
                <a:lnTo>
                  <a:pt x="876827" y="2348367"/>
                </a:lnTo>
                <a:cubicBezTo>
                  <a:pt x="866253" y="2347584"/>
                  <a:pt x="855637" y="2347331"/>
                  <a:pt x="845030" y="2347595"/>
                </a:cubicBezTo>
                <a:cubicBezTo>
                  <a:pt x="788545" y="2352777"/>
                  <a:pt x="745278" y="2344288"/>
                  <a:pt x="694653" y="2342303"/>
                </a:cubicBezTo>
                <a:cubicBezTo>
                  <a:pt x="680314" y="2351344"/>
                  <a:pt x="662982" y="2351123"/>
                  <a:pt x="619090" y="2342303"/>
                </a:cubicBezTo>
                <a:cubicBezTo>
                  <a:pt x="605800" y="2342932"/>
                  <a:pt x="592480" y="2342932"/>
                  <a:pt x="579189" y="2342303"/>
                </a:cubicBezTo>
                <a:cubicBezTo>
                  <a:pt x="540307" y="2337364"/>
                  <a:pt x="500858" y="2336956"/>
                  <a:pt x="461855" y="2341090"/>
                </a:cubicBezTo>
                <a:cubicBezTo>
                  <a:pt x="443978" y="2342050"/>
                  <a:pt x="426035" y="2341234"/>
                  <a:pt x="408363" y="2338665"/>
                </a:cubicBezTo>
                <a:cubicBezTo>
                  <a:pt x="375575" y="2332656"/>
                  <a:pt x="342012" y="2330661"/>
                  <a:pt x="308610" y="2332711"/>
                </a:cubicBezTo>
                <a:cubicBezTo>
                  <a:pt x="279560" y="2334729"/>
                  <a:pt x="250377" y="2334729"/>
                  <a:pt x="221326" y="2332711"/>
                </a:cubicBezTo>
                <a:cubicBezTo>
                  <a:pt x="193970" y="2329194"/>
                  <a:pt x="166102" y="2330440"/>
                  <a:pt x="139280" y="2336350"/>
                </a:cubicBezTo>
                <a:lnTo>
                  <a:pt x="105863" y="2331499"/>
                </a:lnTo>
                <a:lnTo>
                  <a:pt x="59103" y="2339988"/>
                </a:lnTo>
                <a:lnTo>
                  <a:pt x="43268" y="2334916"/>
                </a:lnTo>
                <a:lnTo>
                  <a:pt x="0" y="2337342"/>
                </a:lnTo>
                <a:close/>
              </a:path>
            </a:pathLst>
          </a:custGeom>
          <a:solidFill>
            <a:schemeClr val="bg2"/>
          </a:solidFill>
        </p:spPr>
        <p:txBody>
          <a:bodyPr wrap="square" anchor="ctr">
            <a:noAutofit/>
          </a:bodyPr>
          <a:lstStyle>
            <a:lvl1pPr algn="ctr">
              <a:buNone/>
              <a:defRPr sz="1600"/>
            </a:lvl1pPr>
          </a:lstStyle>
          <a:p>
            <a:r>
              <a:rPr lang="en-US"/>
              <a:t>Add Photo Here</a:t>
            </a:r>
          </a:p>
        </p:txBody>
      </p:sp>
      <p:sp>
        <p:nvSpPr>
          <p:cNvPr id="37" name="Picture Placeholder 36">
            <a:extLst>
              <a:ext uri="{FF2B5EF4-FFF2-40B4-BE49-F238E27FC236}">
                <a16:creationId xmlns:a16="http://schemas.microsoft.com/office/drawing/2014/main" id="{BA07E184-FF75-7B4E-8D11-366BE7822B45}"/>
              </a:ext>
            </a:extLst>
          </p:cNvPr>
          <p:cNvSpPr>
            <a:spLocks noGrp="1"/>
          </p:cNvSpPr>
          <p:nvPr>
            <p:ph type="pic" sz="quarter" idx="19" hasCustomPrompt="1"/>
          </p:nvPr>
        </p:nvSpPr>
        <p:spPr>
          <a:xfrm>
            <a:off x="8382004" y="1397387"/>
            <a:ext cx="2741579" cy="2433088"/>
          </a:xfrm>
          <a:custGeom>
            <a:avLst/>
            <a:gdLst>
              <a:gd name="connsiteX0" fmla="*/ 0 w 2741579"/>
              <a:gd name="connsiteY0" fmla="*/ 0 h 2433088"/>
              <a:gd name="connsiteX1" fmla="*/ 2741579 w 2741579"/>
              <a:gd name="connsiteY1" fmla="*/ 0 h 2433088"/>
              <a:gd name="connsiteX2" fmla="*/ 2741579 w 2741579"/>
              <a:gd name="connsiteY2" fmla="*/ 2431546 h 2433088"/>
              <a:gd name="connsiteX3" fmla="*/ 2709534 w 2741579"/>
              <a:gd name="connsiteY3" fmla="*/ 2431546 h 2433088"/>
              <a:gd name="connsiteX4" fmla="*/ 2678860 w 2741579"/>
              <a:gd name="connsiteY4" fmla="*/ 2431546 h 2433088"/>
              <a:gd name="connsiteX5" fmla="*/ 2676116 w 2741579"/>
              <a:gd name="connsiteY5" fmla="*/ 2431546 h 2433088"/>
              <a:gd name="connsiteX6" fmla="*/ 2610654 w 2741579"/>
              <a:gd name="connsiteY6" fmla="*/ 2431546 h 2433088"/>
              <a:gd name="connsiteX7" fmla="*/ 2573246 w 2741579"/>
              <a:gd name="connsiteY7" fmla="*/ 2425796 h 2433088"/>
              <a:gd name="connsiteX8" fmla="*/ 2539206 w 2741579"/>
              <a:gd name="connsiteY8" fmla="*/ 2423363 h 2433088"/>
              <a:gd name="connsiteX9" fmla="*/ 2464391 w 2741579"/>
              <a:gd name="connsiteY9" fmla="*/ 2423363 h 2433088"/>
              <a:gd name="connsiteX10" fmla="*/ 2380973 w 2741579"/>
              <a:gd name="connsiteY10" fmla="*/ 2421372 h 2433088"/>
              <a:gd name="connsiteX11" fmla="*/ 2293689 w 2741579"/>
              <a:gd name="connsiteY11" fmla="*/ 2416949 h 2433088"/>
              <a:gd name="connsiteX12" fmla="*/ 2206406 w 2741579"/>
              <a:gd name="connsiteY12" fmla="*/ 2399697 h 2433088"/>
              <a:gd name="connsiteX13" fmla="*/ 2069994 w 2741579"/>
              <a:gd name="connsiteY13" fmla="*/ 2376694 h 2433088"/>
              <a:gd name="connsiteX14" fmla="*/ 2031215 w 2741579"/>
              <a:gd name="connsiteY14" fmla="*/ 2385652 h 2433088"/>
              <a:gd name="connsiteX15" fmla="*/ 1992935 w 2741579"/>
              <a:gd name="connsiteY15" fmla="*/ 2388748 h 2433088"/>
              <a:gd name="connsiteX16" fmla="*/ 1861012 w 2741579"/>
              <a:gd name="connsiteY16" fmla="*/ 2392729 h 2433088"/>
              <a:gd name="connsiteX17" fmla="*/ 1849665 w 2741579"/>
              <a:gd name="connsiteY17" fmla="*/ 2392729 h 2433088"/>
              <a:gd name="connsiteX18" fmla="*/ 1683452 w 2741579"/>
              <a:gd name="connsiteY18" fmla="*/ 2377689 h 2433088"/>
              <a:gd name="connsiteX19" fmla="*/ 1611505 w 2741579"/>
              <a:gd name="connsiteY19" fmla="*/ 2361322 h 2433088"/>
              <a:gd name="connsiteX20" fmla="*/ 1502900 w 2741579"/>
              <a:gd name="connsiteY20" fmla="*/ 2383440 h 2433088"/>
              <a:gd name="connsiteX21" fmla="*/ 1447412 w 2741579"/>
              <a:gd name="connsiteY21" fmla="*/ 2381781 h 2433088"/>
              <a:gd name="connsiteX22" fmla="*/ 1369854 w 2741579"/>
              <a:gd name="connsiteY22" fmla="*/ 2380896 h 2433088"/>
              <a:gd name="connsiteX23" fmla="*/ 1301150 w 2741579"/>
              <a:gd name="connsiteY23" fmla="*/ 2383661 h 2433088"/>
              <a:gd name="connsiteX24" fmla="*/ 1206011 w 2741579"/>
              <a:gd name="connsiteY24" fmla="*/ 2385320 h 2433088"/>
              <a:gd name="connsiteX25" fmla="*/ 1081320 w 2741579"/>
              <a:gd name="connsiteY25" fmla="*/ 2389522 h 2433088"/>
              <a:gd name="connsiteX26" fmla="*/ 963237 w 2741579"/>
              <a:gd name="connsiteY26" fmla="*/ 2399586 h 2433088"/>
              <a:gd name="connsiteX27" fmla="*/ 902014 w 2741579"/>
              <a:gd name="connsiteY27" fmla="*/ 2401134 h 2433088"/>
              <a:gd name="connsiteX28" fmla="*/ 654752 w 2741579"/>
              <a:gd name="connsiteY28" fmla="*/ 2401134 h 2433088"/>
              <a:gd name="connsiteX29" fmla="*/ 569089 w 2741579"/>
              <a:gd name="connsiteY29" fmla="*/ 2401134 h 2433088"/>
              <a:gd name="connsiteX30" fmla="*/ 555249 w 2741579"/>
              <a:gd name="connsiteY30" fmla="*/ 2402461 h 2433088"/>
              <a:gd name="connsiteX31" fmla="*/ 519338 w 2741579"/>
              <a:gd name="connsiteY31" fmla="*/ 2400249 h 2433088"/>
              <a:gd name="connsiteX32" fmla="*/ 518590 w 2741579"/>
              <a:gd name="connsiteY32" fmla="*/ 2400249 h 2433088"/>
              <a:gd name="connsiteX33" fmla="*/ 460484 w 2741579"/>
              <a:gd name="connsiteY33" fmla="*/ 2395273 h 2433088"/>
              <a:gd name="connsiteX34" fmla="*/ 355120 w 2741579"/>
              <a:gd name="connsiteY34" fmla="*/ 2395273 h 2433088"/>
              <a:gd name="connsiteX35" fmla="*/ 255367 w 2741579"/>
              <a:gd name="connsiteY35" fmla="*/ 2388085 h 2433088"/>
              <a:gd name="connsiteX36" fmla="*/ 207361 w 2741579"/>
              <a:gd name="connsiteY36" fmla="*/ 2383219 h 2433088"/>
              <a:gd name="connsiteX37" fmla="*/ 159729 w 2741579"/>
              <a:gd name="connsiteY37" fmla="*/ 2386536 h 2433088"/>
              <a:gd name="connsiteX38" fmla="*/ 105114 w 2741579"/>
              <a:gd name="connsiteY38" fmla="*/ 2391513 h 2433088"/>
              <a:gd name="connsiteX39" fmla="*/ 95264 w 2741579"/>
              <a:gd name="connsiteY39" fmla="*/ 2393946 h 2433088"/>
              <a:gd name="connsiteX40" fmla="*/ 72321 w 2741579"/>
              <a:gd name="connsiteY40" fmla="*/ 2399807 h 2433088"/>
              <a:gd name="connsiteX41" fmla="*/ 0 w 2741579"/>
              <a:gd name="connsiteY41" fmla="*/ 2393393 h 243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41579" h="2433088">
                <a:moveTo>
                  <a:pt x="0" y="0"/>
                </a:moveTo>
                <a:lnTo>
                  <a:pt x="2741579" y="0"/>
                </a:lnTo>
                <a:lnTo>
                  <a:pt x="2741579" y="2431546"/>
                </a:lnTo>
                <a:lnTo>
                  <a:pt x="2709534" y="2431546"/>
                </a:lnTo>
                <a:cubicBezTo>
                  <a:pt x="2699321" y="2430894"/>
                  <a:pt x="2689072" y="2430894"/>
                  <a:pt x="2678860" y="2431546"/>
                </a:cubicBezTo>
                <a:lnTo>
                  <a:pt x="2676116" y="2431546"/>
                </a:lnTo>
                <a:cubicBezTo>
                  <a:pt x="2654358" y="2433603"/>
                  <a:pt x="2632412" y="2433603"/>
                  <a:pt x="2610654" y="2431546"/>
                </a:cubicBezTo>
                <a:cubicBezTo>
                  <a:pt x="2598072" y="2430264"/>
                  <a:pt x="2585578" y="2428339"/>
                  <a:pt x="2573246" y="2425796"/>
                </a:cubicBezTo>
                <a:cubicBezTo>
                  <a:pt x="2562049" y="2423827"/>
                  <a:pt x="2550615" y="2423009"/>
                  <a:pt x="2539206" y="2423363"/>
                </a:cubicBezTo>
                <a:cubicBezTo>
                  <a:pt x="2514392" y="2426426"/>
                  <a:pt x="2489205" y="2426426"/>
                  <a:pt x="2464391" y="2423363"/>
                </a:cubicBezTo>
                <a:cubicBezTo>
                  <a:pt x="2438206" y="2421593"/>
                  <a:pt x="2408654" y="2422367"/>
                  <a:pt x="2380973" y="2421372"/>
                </a:cubicBezTo>
                <a:cubicBezTo>
                  <a:pt x="2351808" y="2421228"/>
                  <a:pt x="2322680" y="2419746"/>
                  <a:pt x="2293689" y="2416949"/>
                </a:cubicBezTo>
                <a:cubicBezTo>
                  <a:pt x="2260771" y="2412525"/>
                  <a:pt x="2237080" y="2405226"/>
                  <a:pt x="2206406" y="2399697"/>
                </a:cubicBezTo>
                <a:cubicBezTo>
                  <a:pt x="2163013" y="2391845"/>
                  <a:pt x="2117252" y="2384656"/>
                  <a:pt x="2069994" y="2376694"/>
                </a:cubicBezTo>
                <a:cubicBezTo>
                  <a:pt x="2056527" y="2379901"/>
                  <a:pt x="2045056" y="2383219"/>
                  <a:pt x="2031215" y="2385652"/>
                </a:cubicBezTo>
                <a:cubicBezTo>
                  <a:pt x="2018609" y="2387830"/>
                  <a:pt x="2005778" y="2388870"/>
                  <a:pt x="1992935" y="2388748"/>
                </a:cubicBezTo>
                <a:cubicBezTo>
                  <a:pt x="1946300" y="2386979"/>
                  <a:pt x="1900040" y="2383661"/>
                  <a:pt x="1861012" y="2392729"/>
                </a:cubicBezTo>
                <a:cubicBezTo>
                  <a:pt x="1857234" y="2393083"/>
                  <a:pt x="1853443" y="2393083"/>
                  <a:pt x="1849665" y="2392729"/>
                </a:cubicBezTo>
                <a:cubicBezTo>
                  <a:pt x="1793803" y="2387863"/>
                  <a:pt x="1735947" y="2383772"/>
                  <a:pt x="1683452" y="2377689"/>
                </a:cubicBezTo>
                <a:cubicBezTo>
                  <a:pt x="1659062" y="2373741"/>
                  <a:pt x="1635022" y="2368278"/>
                  <a:pt x="1611505" y="2361322"/>
                </a:cubicBezTo>
                <a:cubicBezTo>
                  <a:pt x="1605770" y="2375035"/>
                  <a:pt x="1545295" y="2386094"/>
                  <a:pt x="1502900" y="2383440"/>
                </a:cubicBezTo>
                <a:cubicBezTo>
                  <a:pt x="1484944" y="2382444"/>
                  <a:pt x="1465492" y="2382223"/>
                  <a:pt x="1447412" y="2381781"/>
                </a:cubicBezTo>
                <a:cubicBezTo>
                  <a:pt x="1421601" y="2381781"/>
                  <a:pt x="1395541" y="2380564"/>
                  <a:pt x="1369854" y="2380896"/>
                </a:cubicBezTo>
                <a:cubicBezTo>
                  <a:pt x="1346911" y="2380398"/>
                  <a:pt x="1323956" y="2381327"/>
                  <a:pt x="1301150" y="2383661"/>
                </a:cubicBezTo>
                <a:cubicBezTo>
                  <a:pt x="1269640" y="2387709"/>
                  <a:pt x="1237678" y="2388261"/>
                  <a:pt x="1206011" y="2385320"/>
                </a:cubicBezTo>
                <a:cubicBezTo>
                  <a:pt x="1164395" y="2382898"/>
                  <a:pt x="1122609" y="2384313"/>
                  <a:pt x="1081320" y="2389522"/>
                </a:cubicBezTo>
                <a:cubicBezTo>
                  <a:pt x="1046281" y="2394278"/>
                  <a:pt x="1003513" y="2396711"/>
                  <a:pt x="963237" y="2399586"/>
                </a:cubicBezTo>
                <a:cubicBezTo>
                  <a:pt x="946030" y="2400802"/>
                  <a:pt x="926578" y="2400581"/>
                  <a:pt x="902014" y="2401134"/>
                </a:cubicBezTo>
                <a:cubicBezTo>
                  <a:pt x="868348" y="2396158"/>
                  <a:pt x="690040" y="2395605"/>
                  <a:pt x="654752" y="2401134"/>
                </a:cubicBezTo>
                <a:cubicBezTo>
                  <a:pt x="610237" y="2393614"/>
                  <a:pt x="606123" y="2393614"/>
                  <a:pt x="569089" y="2401134"/>
                </a:cubicBezTo>
                <a:cubicBezTo>
                  <a:pt x="564542" y="2402008"/>
                  <a:pt x="559902" y="2402461"/>
                  <a:pt x="555249" y="2402461"/>
                </a:cubicBezTo>
                <a:lnTo>
                  <a:pt x="519338" y="2400249"/>
                </a:lnTo>
                <a:lnTo>
                  <a:pt x="518590" y="2400249"/>
                </a:lnTo>
                <a:cubicBezTo>
                  <a:pt x="498015" y="2398922"/>
                  <a:pt x="477940" y="2397595"/>
                  <a:pt x="460484" y="2395273"/>
                </a:cubicBezTo>
                <a:cubicBezTo>
                  <a:pt x="413350" y="2389190"/>
                  <a:pt x="393774" y="2388527"/>
                  <a:pt x="355120" y="2395273"/>
                </a:cubicBezTo>
                <a:cubicBezTo>
                  <a:pt x="335044" y="2384988"/>
                  <a:pt x="294021" y="2386647"/>
                  <a:pt x="255367" y="2388085"/>
                </a:cubicBezTo>
                <a:cubicBezTo>
                  <a:pt x="247387" y="2380012"/>
                  <a:pt x="241402" y="2379569"/>
                  <a:pt x="207361" y="2383219"/>
                </a:cubicBezTo>
                <a:cubicBezTo>
                  <a:pt x="191608" y="2385441"/>
                  <a:pt x="175681" y="2386547"/>
                  <a:pt x="159729" y="2386536"/>
                </a:cubicBezTo>
                <a:cubicBezTo>
                  <a:pt x="141332" y="2385021"/>
                  <a:pt x="122779" y="2386713"/>
                  <a:pt x="105114" y="2391513"/>
                </a:cubicBezTo>
                <a:lnTo>
                  <a:pt x="95264" y="2393946"/>
                </a:lnTo>
                <a:lnTo>
                  <a:pt x="72321" y="2399807"/>
                </a:lnTo>
                <a:cubicBezTo>
                  <a:pt x="48528" y="2395461"/>
                  <a:pt x="24292" y="2393315"/>
                  <a:pt x="0" y="2393393"/>
                </a:cubicBezTo>
                <a:close/>
              </a:path>
            </a:pathLst>
          </a:custGeom>
          <a:solidFill>
            <a:schemeClr val="bg2"/>
          </a:solidFill>
        </p:spPr>
        <p:txBody>
          <a:bodyPr wrap="square" anchor="ctr">
            <a:noAutofit/>
          </a:bodyPr>
          <a:lstStyle>
            <a:lvl1pPr algn="ctr">
              <a:buNone/>
              <a:defRPr sz="1600"/>
            </a:lvl1pPr>
          </a:lstStyle>
          <a:p>
            <a:r>
              <a:rPr lang="en-US"/>
              <a:t>Add Photo Here</a:t>
            </a:r>
          </a:p>
        </p:txBody>
      </p:sp>
    </p:spTree>
    <p:extLst>
      <p:ext uri="{BB962C8B-B14F-4D97-AF65-F5344CB8AC3E}">
        <p14:creationId xmlns:p14="http://schemas.microsoft.com/office/powerpoint/2010/main" val="8693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56E12B-4541-0B4E-BCA4-D5D2F5580DE9}"/>
              </a:ext>
            </a:extLst>
          </p:cNvPr>
          <p:cNvSpPr>
            <a:spLocks noGrp="1"/>
          </p:cNvSpPr>
          <p:nvPr>
            <p:ph type="title" hasCustomPrompt="1"/>
          </p:nvPr>
        </p:nvSpPr>
        <p:spPr>
          <a:xfrm>
            <a:off x="521027" y="934646"/>
            <a:ext cx="11098288" cy="835923"/>
          </a:xfrm>
        </p:spPr>
        <p:txBody>
          <a:bodyPr/>
          <a:lstStyle>
            <a:lvl1pPr>
              <a:defRPr/>
            </a:lvl1pPr>
          </a:lstStyle>
          <a:p>
            <a:r>
              <a:rPr lang="en-US"/>
              <a:t>HEADLINE – ARIAL BLACK – 24-18 PT</a:t>
            </a:r>
            <a:br>
              <a:rPr lang="en-US"/>
            </a:br>
            <a:r>
              <a:rPr lang="en-US"/>
              <a:t>1 or 2 LINES</a:t>
            </a:r>
          </a:p>
        </p:txBody>
      </p:sp>
      <p:sp>
        <p:nvSpPr>
          <p:cNvPr id="4" name="Content Placeholder 12">
            <a:extLst>
              <a:ext uri="{FF2B5EF4-FFF2-40B4-BE49-F238E27FC236}">
                <a16:creationId xmlns:a16="http://schemas.microsoft.com/office/drawing/2014/main" id="{867F3D6E-A9AC-854F-BD5F-1C50EADE9967}"/>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a:t>SINGLE LINE | ALL CAPS | 16-18PT</a:t>
            </a:r>
          </a:p>
        </p:txBody>
      </p:sp>
      <p:sp>
        <p:nvSpPr>
          <p:cNvPr id="5" name="Rectangle 4">
            <a:extLst>
              <a:ext uri="{FF2B5EF4-FFF2-40B4-BE49-F238E27FC236}">
                <a16:creationId xmlns:a16="http://schemas.microsoft.com/office/drawing/2014/main" id="{FA415441-07AE-4B48-850E-CEF573715ACE}"/>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47638937-EBD2-1047-B14E-C0409FE092EA}"/>
              </a:ext>
            </a:extLst>
          </p:cNvPr>
          <p:cNvSpPr>
            <a:spLocks noGrp="1"/>
          </p:cNvSpPr>
          <p:nvPr>
            <p:ph type="body" sz="quarter" idx="14" hasCustomPrompt="1"/>
          </p:nvPr>
        </p:nvSpPr>
        <p:spPr>
          <a:xfrm>
            <a:off x="872538"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a:t>Body copy or descriptive text goes here. </a:t>
            </a:r>
          </a:p>
          <a:p>
            <a:pPr lvl="0"/>
            <a:r>
              <a:rPr lang="en-US"/>
              <a:t>Arial 12-18 point font.</a:t>
            </a:r>
          </a:p>
        </p:txBody>
      </p:sp>
      <p:sp>
        <p:nvSpPr>
          <p:cNvPr id="7" name="Text Placeholder 11">
            <a:extLst>
              <a:ext uri="{FF2B5EF4-FFF2-40B4-BE49-F238E27FC236}">
                <a16:creationId xmlns:a16="http://schemas.microsoft.com/office/drawing/2014/main" id="{49EBF9E6-5FE2-914E-B247-11621405AB3B}"/>
              </a:ext>
            </a:extLst>
          </p:cNvPr>
          <p:cNvSpPr>
            <a:spLocks noGrp="1"/>
          </p:cNvSpPr>
          <p:nvPr>
            <p:ph type="body" sz="quarter" idx="15" hasCustomPrompt="1"/>
          </p:nvPr>
        </p:nvSpPr>
        <p:spPr>
          <a:xfrm>
            <a:off x="45301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a:t>Body copy or descriptive text goes here. </a:t>
            </a:r>
          </a:p>
          <a:p>
            <a:pPr lvl="0"/>
            <a:r>
              <a:rPr lang="en-US"/>
              <a:t>Arial 12-18 point font.</a:t>
            </a:r>
          </a:p>
        </p:txBody>
      </p:sp>
      <p:sp>
        <p:nvSpPr>
          <p:cNvPr id="10" name="Picture Placeholder 9">
            <a:extLst>
              <a:ext uri="{FF2B5EF4-FFF2-40B4-BE49-F238E27FC236}">
                <a16:creationId xmlns:a16="http://schemas.microsoft.com/office/drawing/2014/main" id="{B06483D2-B8E5-5C4B-9A56-A25E85D7770A}"/>
              </a:ext>
            </a:extLst>
          </p:cNvPr>
          <p:cNvSpPr>
            <a:spLocks noGrp="1"/>
          </p:cNvSpPr>
          <p:nvPr>
            <p:ph type="pic" sz="quarter" idx="17" hasCustomPrompt="1"/>
          </p:nvPr>
        </p:nvSpPr>
        <p:spPr>
          <a:xfrm>
            <a:off x="873125" y="1770569"/>
            <a:ext cx="3130550" cy="2180719"/>
          </a:xfrm>
          <a:solidFill>
            <a:schemeClr val="bg2"/>
          </a:solidFill>
        </p:spPr>
        <p:txBody>
          <a:bodyPr anchor="ctr"/>
          <a:lstStyle>
            <a:lvl1pPr algn="ctr">
              <a:buNone/>
              <a:defRPr sz="1600"/>
            </a:lvl1pPr>
          </a:lstStyle>
          <a:p>
            <a:r>
              <a:rPr lang="en-US"/>
              <a:t>Add Photo Here</a:t>
            </a:r>
          </a:p>
        </p:txBody>
      </p:sp>
      <p:sp>
        <p:nvSpPr>
          <p:cNvPr id="11" name="Picture Placeholder 9">
            <a:extLst>
              <a:ext uri="{FF2B5EF4-FFF2-40B4-BE49-F238E27FC236}">
                <a16:creationId xmlns:a16="http://schemas.microsoft.com/office/drawing/2014/main" id="{7D8052CF-A938-044E-9577-5E3555FC5EE3}"/>
              </a:ext>
            </a:extLst>
          </p:cNvPr>
          <p:cNvSpPr>
            <a:spLocks noGrp="1"/>
          </p:cNvSpPr>
          <p:nvPr>
            <p:ph type="pic" sz="quarter" idx="18" hasCustomPrompt="1"/>
          </p:nvPr>
        </p:nvSpPr>
        <p:spPr>
          <a:xfrm>
            <a:off x="4530725" y="1770569"/>
            <a:ext cx="3130550" cy="2180719"/>
          </a:xfrm>
          <a:solidFill>
            <a:schemeClr val="bg2"/>
          </a:solidFill>
        </p:spPr>
        <p:txBody>
          <a:bodyPr anchor="ctr"/>
          <a:lstStyle>
            <a:lvl1pPr algn="ctr">
              <a:buNone/>
              <a:defRPr sz="1600"/>
            </a:lvl1pPr>
          </a:lstStyle>
          <a:p>
            <a:r>
              <a:rPr lang="en-US"/>
              <a:t>Add Photo Here</a:t>
            </a:r>
          </a:p>
        </p:txBody>
      </p:sp>
      <p:sp>
        <p:nvSpPr>
          <p:cNvPr id="13" name="Text Placeholder 11">
            <a:extLst>
              <a:ext uri="{FF2B5EF4-FFF2-40B4-BE49-F238E27FC236}">
                <a16:creationId xmlns:a16="http://schemas.microsoft.com/office/drawing/2014/main" id="{5FD5856C-5441-F140-9678-54DD4C473BEE}"/>
              </a:ext>
            </a:extLst>
          </p:cNvPr>
          <p:cNvSpPr>
            <a:spLocks noGrp="1"/>
          </p:cNvSpPr>
          <p:nvPr>
            <p:ph type="body" sz="quarter" idx="19" hasCustomPrompt="1"/>
          </p:nvPr>
        </p:nvSpPr>
        <p:spPr>
          <a:xfrm>
            <a:off x="81877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a:t>Body copy or descriptive text goes here. </a:t>
            </a:r>
          </a:p>
          <a:p>
            <a:pPr lvl="0"/>
            <a:r>
              <a:rPr lang="en-US"/>
              <a:t>Arial 12-18 point font.</a:t>
            </a:r>
          </a:p>
        </p:txBody>
      </p:sp>
      <p:sp>
        <p:nvSpPr>
          <p:cNvPr id="14" name="Picture Placeholder 9">
            <a:extLst>
              <a:ext uri="{FF2B5EF4-FFF2-40B4-BE49-F238E27FC236}">
                <a16:creationId xmlns:a16="http://schemas.microsoft.com/office/drawing/2014/main" id="{A8EC7ABC-5C1C-0D47-A9AC-A118DA67CB0E}"/>
              </a:ext>
            </a:extLst>
          </p:cNvPr>
          <p:cNvSpPr>
            <a:spLocks noGrp="1"/>
          </p:cNvSpPr>
          <p:nvPr>
            <p:ph type="pic" sz="quarter" idx="20" hasCustomPrompt="1"/>
          </p:nvPr>
        </p:nvSpPr>
        <p:spPr>
          <a:xfrm>
            <a:off x="8188325" y="1770569"/>
            <a:ext cx="3130550" cy="2180719"/>
          </a:xfrm>
          <a:solidFill>
            <a:schemeClr val="bg2"/>
          </a:solidFill>
        </p:spPr>
        <p:txBody>
          <a:bodyPr anchor="ctr"/>
          <a:lstStyle>
            <a:lvl1pPr algn="ctr">
              <a:buNone/>
              <a:defRPr sz="1600"/>
            </a:lvl1pPr>
          </a:lstStyle>
          <a:p>
            <a:r>
              <a:rPr lang="en-US"/>
              <a:t>Add Photo Here</a:t>
            </a:r>
          </a:p>
        </p:txBody>
      </p:sp>
    </p:spTree>
    <p:extLst>
      <p:ext uri="{BB962C8B-B14F-4D97-AF65-F5344CB8AC3E}">
        <p14:creationId xmlns:p14="http://schemas.microsoft.com/office/powerpoint/2010/main" val="326183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A6134-BBCE-5244-B23B-10C563756570}"/>
              </a:ext>
            </a:extLst>
          </p:cNvPr>
          <p:cNvSpPr>
            <a:spLocks noGrp="1"/>
          </p:cNvSpPr>
          <p:nvPr>
            <p:ph idx="1"/>
          </p:nvPr>
        </p:nvSpPr>
        <p:spPr>
          <a:xfrm>
            <a:off x="5467394" y="7155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a:extLst>
              <a:ext uri="{FF2B5EF4-FFF2-40B4-BE49-F238E27FC236}">
                <a16:creationId xmlns:a16="http://schemas.microsoft.com/office/drawing/2014/main" id="{61CF3141-BE4D-DE4E-A7A3-289E821BC18E}"/>
              </a:ext>
            </a:extLst>
          </p:cNvPr>
          <p:cNvSpPr>
            <a:spLocks noGrp="1"/>
          </p:cNvSpPr>
          <p:nvPr>
            <p:ph type="pic" sz="quarter" idx="15" hasCustomPrompt="1"/>
          </p:nvPr>
        </p:nvSpPr>
        <p:spPr>
          <a:xfrm>
            <a:off x="-2" y="-2"/>
            <a:ext cx="4681878" cy="6095188"/>
          </a:xfrm>
          <a:custGeom>
            <a:avLst/>
            <a:gdLst>
              <a:gd name="connsiteX0" fmla="*/ 0 w 4681878"/>
              <a:gd name="connsiteY0" fmla="*/ 0 h 6095188"/>
              <a:gd name="connsiteX1" fmla="*/ 3927887 w 4681878"/>
              <a:gd name="connsiteY1" fmla="*/ 0 h 6095188"/>
              <a:gd name="connsiteX2" fmla="*/ 4676784 w 4681878"/>
              <a:gd name="connsiteY2" fmla="*/ 0 h 6095188"/>
              <a:gd name="connsiteX3" fmla="*/ 4679331 w 4681878"/>
              <a:gd name="connsiteY3" fmla="*/ 22909 h 6095188"/>
              <a:gd name="connsiteX4" fmla="*/ 4681878 w 4681878"/>
              <a:gd name="connsiteY4" fmla="*/ 57261 h 6095188"/>
              <a:gd name="connsiteX5" fmla="*/ 4681878 w 4681878"/>
              <a:gd name="connsiteY5" fmla="*/ 117099 h 6095188"/>
              <a:gd name="connsiteX6" fmla="*/ 4678058 w 4681878"/>
              <a:gd name="connsiteY6" fmla="*/ 140002 h 6095188"/>
              <a:gd name="connsiteX7" fmla="*/ 4671689 w 4681878"/>
              <a:gd name="connsiteY7" fmla="*/ 269823 h 6095188"/>
              <a:gd name="connsiteX8" fmla="*/ 4670416 w 4681878"/>
              <a:gd name="connsiteY8" fmla="*/ 296550 h 6095188"/>
              <a:gd name="connsiteX9" fmla="*/ 4662774 w 4681878"/>
              <a:gd name="connsiteY9" fmla="*/ 357642 h 6095188"/>
              <a:gd name="connsiteX10" fmla="*/ 4656406 w 4681878"/>
              <a:gd name="connsiteY10" fmla="*/ 383097 h 6095188"/>
              <a:gd name="connsiteX11" fmla="*/ 4653859 w 4681878"/>
              <a:gd name="connsiteY11" fmla="*/ 392006 h 6095188"/>
              <a:gd name="connsiteX12" fmla="*/ 4651312 w 4681878"/>
              <a:gd name="connsiteY12" fmla="*/ 407279 h 6095188"/>
              <a:gd name="connsiteX13" fmla="*/ 4646217 w 4681878"/>
              <a:gd name="connsiteY13" fmla="*/ 463280 h 6095188"/>
              <a:gd name="connsiteX14" fmla="*/ 4647491 w 4681878"/>
              <a:gd name="connsiteY14" fmla="*/ 469644 h 6095188"/>
              <a:gd name="connsiteX15" fmla="*/ 4652585 w 4681878"/>
              <a:gd name="connsiteY15" fmla="*/ 495099 h 6095188"/>
              <a:gd name="connsiteX16" fmla="*/ 4650038 w 4681878"/>
              <a:gd name="connsiteY16" fmla="*/ 542190 h 6095188"/>
              <a:gd name="connsiteX17" fmla="*/ 4653859 w 4681878"/>
              <a:gd name="connsiteY17" fmla="*/ 609646 h 6095188"/>
              <a:gd name="connsiteX18" fmla="*/ 4653859 w 4681878"/>
              <a:gd name="connsiteY18" fmla="*/ 656738 h 6095188"/>
              <a:gd name="connsiteX19" fmla="*/ 4647491 w 4681878"/>
              <a:gd name="connsiteY19" fmla="*/ 677102 h 6095188"/>
              <a:gd name="connsiteX20" fmla="*/ 4661501 w 4681878"/>
              <a:gd name="connsiteY20" fmla="*/ 698738 h 6095188"/>
              <a:gd name="connsiteX21" fmla="*/ 4661501 w 4681878"/>
              <a:gd name="connsiteY21" fmla="*/ 736921 h 6095188"/>
              <a:gd name="connsiteX22" fmla="*/ 4661501 w 4681878"/>
              <a:gd name="connsiteY22" fmla="*/ 749648 h 6095188"/>
              <a:gd name="connsiteX23" fmla="*/ 4666595 w 4681878"/>
              <a:gd name="connsiteY23" fmla="*/ 776376 h 6095188"/>
              <a:gd name="connsiteX24" fmla="*/ 4665321 w 4681878"/>
              <a:gd name="connsiteY24" fmla="*/ 806922 h 6095188"/>
              <a:gd name="connsiteX25" fmla="*/ 4662774 w 4681878"/>
              <a:gd name="connsiteY25" fmla="*/ 838741 h 6095188"/>
              <a:gd name="connsiteX26" fmla="*/ 4651312 w 4681878"/>
              <a:gd name="connsiteY26" fmla="*/ 870559 h 6095188"/>
              <a:gd name="connsiteX27" fmla="*/ 4636028 w 4681878"/>
              <a:gd name="connsiteY27" fmla="*/ 920197 h 6095188"/>
              <a:gd name="connsiteX28" fmla="*/ 4642396 w 4681878"/>
              <a:gd name="connsiteY28" fmla="*/ 934197 h 6095188"/>
              <a:gd name="connsiteX29" fmla="*/ 4644943 w 4681878"/>
              <a:gd name="connsiteY29" fmla="*/ 948197 h 6095188"/>
              <a:gd name="connsiteX30" fmla="*/ 4647491 w 4681878"/>
              <a:gd name="connsiteY30" fmla="*/ 996561 h 6095188"/>
              <a:gd name="connsiteX31" fmla="*/ 4647491 w 4681878"/>
              <a:gd name="connsiteY31" fmla="*/ 1000380 h 6095188"/>
              <a:gd name="connsiteX32" fmla="*/ 4637302 w 4681878"/>
              <a:gd name="connsiteY32" fmla="*/ 1060199 h 6095188"/>
              <a:gd name="connsiteX33" fmla="*/ 4625839 w 4681878"/>
              <a:gd name="connsiteY33" fmla="*/ 1085654 h 6095188"/>
              <a:gd name="connsiteX34" fmla="*/ 4641122 w 4681878"/>
              <a:gd name="connsiteY34" fmla="*/ 1125109 h 6095188"/>
              <a:gd name="connsiteX35" fmla="*/ 4639849 w 4681878"/>
              <a:gd name="connsiteY35" fmla="*/ 1145473 h 6095188"/>
              <a:gd name="connsiteX36" fmla="*/ 4639849 w 4681878"/>
              <a:gd name="connsiteY36" fmla="*/ 1173473 h 6095188"/>
              <a:gd name="connsiteX37" fmla="*/ 4641122 w 4681878"/>
              <a:gd name="connsiteY37" fmla="*/ 1198928 h 6095188"/>
              <a:gd name="connsiteX38" fmla="*/ 4642396 w 4681878"/>
              <a:gd name="connsiteY38" fmla="*/ 1233293 h 6095188"/>
              <a:gd name="connsiteX39" fmla="*/ 4644943 w 4681878"/>
              <a:gd name="connsiteY39" fmla="*/ 1277839 h 6095188"/>
              <a:gd name="connsiteX40" fmla="*/ 4651312 w 4681878"/>
              <a:gd name="connsiteY40" fmla="*/ 1321112 h 6095188"/>
              <a:gd name="connsiteX41" fmla="*/ 4652585 w 4681878"/>
              <a:gd name="connsiteY41" fmla="*/ 1344022 h 6095188"/>
              <a:gd name="connsiteX42" fmla="*/ 4652585 w 4681878"/>
              <a:gd name="connsiteY42" fmla="*/ 1433114 h 6095188"/>
              <a:gd name="connsiteX43" fmla="*/ 4652585 w 4681878"/>
              <a:gd name="connsiteY43" fmla="*/ 1464933 h 6095188"/>
              <a:gd name="connsiteX44" fmla="*/ 4653859 w 4681878"/>
              <a:gd name="connsiteY44" fmla="*/ 1470024 h 6095188"/>
              <a:gd name="connsiteX45" fmla="*/ 4648764 w 4681878"/>
              <a:gd name="connsiteY45" fmla="*/ 1504388 h 6095188"/>
              <a:gd name="connsiteX46" fmla="*/ 4648764 w 4681878"/>
              <a:gd name="connsiteY46" fmla="*/ 1542570 h 6095188"/>
              <a:gd name="connsiteX47" fmla="*/ 4643670 w 4681878"/>
              <a:gd name="connsiteY47" fmla="*/ 1579480 h 6095188"/>
              <a:gd name="connsiteX48" fmla="*/ 4641122 w 4681878"/>
              <a:gd name="connsiteY48" fmla="*/ 1597298 h 6095188"/>
              <a:gd name="connsiteX49" fmla="*/ 4643670 w 4681878"/>
              <a:gd name="connsiteY49" fmla="*/ 1615117 h 6095188"/>
              <a:gd name="connsiteX50" fmla="*/ 4647491 w 4681878"/>
              <a:gd name="connsiteY50" fmla="*/ 1635481 h 6095188"/>
              <a:gd name="connsiteX51" fmla="*/ 4652585 w 4681878"/>
              <a:gd name="connsiteY51" fmla="*/ 1646935 h 6095188"/>
              <a:gd name="connsiteX52" fmla="*/ 4650038 w 4681878"/>
              <a:gd name="connsiteY52" fmla="*/ 1694027 h 6095188"/>
              <a:gd name="connsiteX53" fmla="*/ 4648764 w 4681878"/>
              <a:gd name="connsiteY53" fmla="*/ 1710573 h 6095188"/>
              <a:gd name="connsiteX54" fmla="*/ 4650038 w 4681878"/>
              <a:gd name="connsiteY54" fmla="*/ 1751301 h 6095188"/>
              <a:gd name="connsiteX55" fmla="*/ 4657680 w 4681878"/>
              <a:gd name="connsiteY55" fmla="*/ 1772938 h 6095188"/>
              <a:gd name="connsiteX56" fmla="*/ 4657680 w 4681878"/>
              <a:gd name="connsiteY56" fmla="*/ 1798392 h 6095188"/>
              <a:gd name="connsiteX57" fmla="*/ 4658953 w 4681878"/>
              <a:gd name="connsiteY57" fmla="*/ 1812393 h 6095188"/>
              <a:gd name="connsiteX58" fmla="*/ 4658953 w 4681878"/>
              <a:gd name="connsiteY58" fmla="*/ 1826393 h 6095188"/>
              <a:gd name="connsiteX59" fmla="*/ 4658953 w 4681878"/>
              <a:gd name="connsiteY59" fmla="*/ 1840393 h 6095188"/>
              <a:gd name="connsiteX60" fmla="*/ 4653859 w 4681878"/>
              <a:gd name="connsiteY60" fmla="*/ 1864575 h 6095188"/>
              <a:gd name="connsiteX61" fmla="*/ 4657680 w 4681878"/>
              <a:gd name="connsiteY61" fmla="*/ 1897667 h 6095188"/>
              <a:gd name="connsiteX62" fmla="*/ 4657680 w 4681878"/>
              <a:gd name="connsiteY62" fmla="*/ 1960031 h 6095188"/>
              <a:gd name="connsiteX63" fmla="*/ 4657680 w 4681878"/>
              <a:gd name="connsiteY63" fmla="*/ 1961304 h 6095188"/>
              <a:gd name="connsiteX64" fmla="*/ 4653859 w 4681878"/>
              <a:gd name="connsiteY64" fmla="*/ 1996941 h 6095188"/>
              <a:gd name="connsiteX65" fmla="*/ 4653859 w 4681878"/>
              <a:gd name="connsiteY65" fmla="*/ 2049124 h 6095188"/>
              <a:gd name="connsiteX66" fmla="*/ 4650038 w 4681878"/>
              <a:gd name="connsiteY66" fmla="*/ 2106397 h 6095188"/>
              <a:gd name="connsiteX67" fmla="*/ 4653859 w 4681878"/>
              <a:gd name="connsiteY67" fmla="*/ 2145853 h 6095188"/>
              <a:gd name="connsiteX68" fmla="*/ 4652585 w 4681878"/>
              <a:gd name="connsiteY68" fmla="*/ 2148398 h 6095188"/>
              <a:gd name="connsiteX69" fmla="*/ 4646217 w 4681878"/>
              <a:gd name="connsiteY69" fmla="*/ 2192944 h 6095188"/>
              <a:gd name="connsiteX70" fmla="*/ 4660227 w 4681878"/>
              <a:gd name="connsiteY70" fmla="*/ 2203126 h 6095188"/>
              <a:gd name="connsiteX71" fmla="*/ 4662774 w 4681878"/>
              <a:gd name="connsiteY71" fmla="*/ 2228581 h 6095188"/>
              <a:gd name="connsiteX72" fmla="*/ 4674237 w 4681878"/>
              <a:gd name="connsiteY72" fmla="*/ 2260400 h 6095188"/>
              <a:gd name="connsiteX73" fmla="*/ 4672963 w 4681878"/>
              <a:gd name="connsiteY73" fmla="*/ 2268036 h 6095188"/>
              <a:gd name="connsiteX74" fmla="*/ 4672963 w 4681878"/>
              <a:gd name="connsiteY74" fmla="*/ 2311310 h 6095188"/>
              <a:gd name="connsiteX75" fmla="*/ 4667869 w 4681878"/>
              <a:gd name="connsiteY75" fmla="*/ 2353310 h 6095188"/>
              <a:gd name="connsiteX76" fmla="*/ 4665321 w 4681878"/>
              <a:gd name="connsiteY76" fmla="*/ 2406766 h 6095188"/>
              <a:gd name="connsiteX77" fmla="*/ 4665321 w 4681878"/>
              <a:gd name="connsiteY77" fmla="*/ 2424584 h 6095188"/>
              <a:gd name="connsiteX78" fmla="*/ 4670416 w 4681878"/>
              <a:gd name="connsiteY78" fmla="*/ 2472949 h 6095188"/>
              <a:gd name="connsiteX79" fmla="*/ 4672963 w 4681878"/>
              <a:gd name="connsiteY79" fmla="*/ 2469130 h 6095188"/>
              <a:gd name="connsiteX80" fmla="*/ 4667869 w 4681878"/>
              <a:gd name="connsiteY80" fmla="*/ 2539132 h 6095188"/>
              <a:gd name="connsiteX81" fmla="*/ 4667869 w 4681878"/>
              <a:gd name="connsiteY81" fmla="*/ 2550586 h 6095188"/>
              <a:gd name="connsiteX82" fmla="*/ 4664048 w 4681878"/>
              <a:gd name="connsiteY82" fmla="*/ 2605314 h 6095188"/>
              <a:gd name="connsiteX83" fmla="*/ 4664048 w 4681878"/>
              <a:gd name="connsiteY83" fmla="*/ 2633315 h 6095188"/>
              <a:gd name="connsiteX84" fmla="*/ 4664048 w 4681878"/>
              <a:gd name="connsiteY84" fmla="*/ 2647315 h 6095188"/>
              <a:gd name="connsiteX85" fmla="*/ 4662774 w 4681878"/>
              <a:gd name="connsiteY85" fmla="*/ 2690588 h 6095188"/>
              <a:gd name="connsiteX86" fmla="*/ 4661501 w 4681878"/>
              <a:gd name="connsiteY86" fmla="*/ 2709680 h 6095188"/>
              <a:gd name="connsiteX87" fmla="*/ 4657680 w 4681878"/>
              <a:gd name="connsiteY87" fmla="*/ 2746589 h 6095188"/>
              <a:gd name="connsiteX88" fmla="*/ 4657680 w 4681878"/>
              <a:gd name="connsiteY88" fmla="*/ 2778408 h 6095188"/>
              <a:gd name="connsiteX89" fmla="*/ 4660227 w 4681878"/>
              <a:gd name="connsiteY89" fmla="*/ 2807681 h 6095188"/>
              <a:gd name="connsiteX90" fmla="*/ 4657680 w 4681878"/>
              <a:gd name="connsiteY90" fmla="*/ 2820409 h 6095188"/>
              <a:gd name="connsiteX91" fmla="*/ 4662774 w 4681878"/>
              <a:gd name="connsiteY91" fmla="*/ 2836954 h 6095188"/>
              <a:gd name="connsiteX92" fmla="*/ 4658953 w 4681878"/>
              <a:gd name="connsiteY92" fmla="*/ 2842046 h 6095188"/>
              <a:gd name="connsiteX93" fmla="*/ 4660227 w 4681878"/>
              <a:gd name="connsiteY93" fmla="*/ 2872591 h 6095188"/>
              <a:gd name="connsiteX94" fmla="*/ 4665321 w 4681878"/>
              <a:gd name="connsiteY94" fmla="*/ 2891683 h 6095188"/>
              <a:gd name="connsiteX95" fmla="*/ 4662774 w 4681878"/>
              <a:gd name="connsiteY95" fmla="*/ 2909501 h 6095188"/>
              <a:gd name="connsiteX96" fmla="*/ 4655132 w 4681878"/>
              <a:gd name="connsiteY96" fmla="*/ 2932411 h 6095188"/>
              <a:gd name="connsiteX97" fmla="*/ 4650038 w 4681878"/>
              <a:gd name="connsiteY97" fmla="*/ 2955320 h 6095188"/>
              <a:gd name="connsiteX98" fmla="*/ 4650038 w 4681878"/>
              <a:gd name="connsiteY98" fmla="*/ 2964229 h 6095188"/>
              <a:gd name="connsiteX99" fmla="*/ 4648764 w 4681878"/>
              <a:gd name="connsiteY99" fmla="*/ 2982048 h 6095188"/>
              <a:gd name="connsiteX100" fmla="*/ 4651312 w 4681878"/>
              <a:gd name="connsiteY100" fmla="*/ 3002412 h 6095188"/>
              <a:gd name="connsiteX101" fmla="*/ 4656406 w 4681878"/>
              <a:gd name="connsiteY101" fmla="*/ 3043140 h 6095188"/>
              <a:gd name="connsiteX102" fmla="*/ 4655132 w 4681878"/>
              <a:gd name="connsiteY102" fmla="*/ 3086413 h 6095188"/>
              <a:gd name="connsiteX103" fmla="*/ 4658953 w 4681878"/>
              <a:gd name="connsiteY103" fmla="*/ 3129686 h 6095188"/>
              <a:gd name="connsiteX104" fmla="*/ 4657680 w 4681878"/>
              <a:gd name="connsiteY104" fmla="*/ 3174233 h 6095188"/>
              <a:gd name="connsiteX105" fmla="*/ 4653859 w 4681878"/>
              <a:gd name="connsiteY105" fmla="*/ 3204779 h 6095188"/>
              <a:gd name="connsiteX106" fmla="*/ 4656406 w 4681878"/>
              <a:gd name="connsiteY106" fmla="*/ 3239143 h 6095188"/>
              <a:gd name="connsiteX107" fmla="*/ 4660227 w 4681878"/>
              <a:gd name="connsiteY107" fmla="*/ 3300234 h 6095188"/>
              <a:gd name="connsiteX108" fmla="*/ 4660227 w 4681878"/>
              <a:gd name="connsiteY108" fmla="*/ 3305326 h 6095188"/>
              <a:gd name="connsiteX109" fmla="*/ 4665321 w 4681878"/>
              <a:gd name="connsiteY109" fmla="*/ 3314235 h 6095188"/>
              <a:gd name="connsiteX110" fmla="*/ 4650038 w 4681878"/>
              <a:gd name="connsiteY110" fmla="*/ 3351144 h 6095188"/>
              <a:gd name="connsiteX111" fmla="*/ 4647491 w 4681878"/>
              <a:gd name="connsiteY111" fmla="*/ 3371508 h 6095188"/>
              <a:gd name="connsiteX112" fmla="*/ 4643670 w 4681878"/>
              <a:gd name="connsiteY112" fmla="*/ 3377872 h 6095188"/>
              <a:gd name="connsiteX113" fmla="*/ 4641122 w 4681878"/>
              <a:gd name="connsiteY113" fmla="*/ 3403327 h 6095188"/>
              <a:gd name="connsiteX114" fmla="*/ 4642396 w 4681878"/>
              <a:gd name="connsiteY114" fmla="*/ 3437691 h 6095188"/>
              <a:gd name="connsiteX115" fmla="*/ 4639849 w 4681878"/>
              <a:gd name="connsiteY115" fmla="*/ 3458056 h 6095188"/>
              <a:gd name="connsiteX116" fmla="*/ 4636028 w 4681878"/>
              <a:gd name="connsiteY116" fmla="*/ 3488601 h 6095188"/>
              <a:gd name="connsiteX117" fmla="*/ 4634754 w 4681878"/>
              <a:gd name="connsiteY117" fmla="*/ 3487329 h 6095188"/>
              <a:gd name="connsiteX118" fmla="*/ 4632207 w 4681878"/>
              <a:gd name="connsiteY118" fmla="*/ 3515329 h 6095188"/>
              <a:gd name="connsiteX119" fmla="*/ 4628386 w 4681878"/>
              <a:gd name="connsiteY119" fmla="*/ 3515329 h 6095188"/>
              <a:gd name="connsiteX120" fmla="*/ 4639849 w 4681878"/>
              <a:gd name="connsiteY120" fmla="*/ 3539511 h 6095188"/>
              <a:gd name="connsiteX121" fmla="*/ 4638575 w 4681878"/>
              <a:gd name="connsiteY121" fmla="*/ 3550966 h 6095188"/>
              <a:gd name="connsiteX122" fmla="*/ 4628386 w 4681878"/>
              <a:gd name="connsiteY122" fmla="*/ 3577694 h 6095188"/>
              <a:gd name="connsiteX123" fmla="*/ 4641122 w 4681878"/>
              <a:gd name="connsiteY123" fmla="*/ 3590421 h 6095188"/>
              <a:gd name="connsiteX124" fmla="*/ 4642396 w 4681878"/>
              <a:gd name="connsiteY124" fmla="*/ 3628604 h 6095188"/>
              <a:gd name="connsiteX125" fmla="*/ 4634754 w 4681878"/>
              <a:gd name="connsiteY125" fmla="*/ 3648968 h 6095188"/>
              <a:gd name="connsiteX126" fmla="*/ 4633480 w 4681878"/>
              <a:gd name="connsiteY126" fmla="*/ 3685877 h 6095188"/>
              <a:gd name="connsiteX127" fmla="*/ 4632207 w 4681878"/>
              <a:gd name="connsiteY127" fmla="*/ 3688423 h 6095188"/>
              <a:gd name="connsiteX128" fmla="*/ 4625839 w 4681878"/>
              <a:gd name="connsiteY128" fmla="*/ 3713877 h 6095188"/>
              <a:gd name="connsiteX129" fmla="*/ 4618197 w 4681878"/>
              <a:gd name="connsiteY129" fmla="*/ 3746969 h 6095188"/>
              <a:gd name="connsiteX130" fmla="*/ 4618197 w 4681878"/>
              <a:gd name="connsiteY130" fmla="*/ 3785151 h 6095188"/>
              <a:gd name="connsiteX131" fmla="*/ 4614376 w 4681878"/>
              <a:gd name="connsiteY131" fmla="*/ 3791515 h 6095188"/>
              <a:gd name="connsiteX132" fmla="*/ 4611829 w 4681878"/>
              <a:gd name="connsiteY132" fmla="*/ 3800425 h 6095188"/>
              <a:gd name="connsiteX133" fmla="*/ 4611829 w 4681878"/>
              <a:gd name="connsiteY133" fmla="*/ 3828425 h 6095188"/>
              <a:gd name="connsiteX134" fmla="*/ 4629660 w 4681878"/>
              <a:gd name="connsiteY134" fmla="*/ 3885698 h 6095188"/>
              <a:gd name="connsiteX135" fmla="*/ 4630933 w 4681878"/>
              <a:gd name="connsiteY135" fmla="*/ 3902244 h 6095188"/>
              <a:gd name="connsiteX136" fmla="*/ 4628386 w 4681878"/>
              <a:gd name="connsiteY136" fmla="*/ 3921336 h 6095188"/>
              <a:gd name="connsiteX137" fmla="*/ 4625839 w 4681878"/>
              <a:gd name="connsiteY137" fmla="*/ 3928972 h 6095188"/>
              <a:gd name="connsiteX138" fmla="*/ 4623292 w 4681878"/>
              <a:gd name="connsiteY138" fmla="*/ 3939154 h 6095188"/>
              <a:gd name="connsiteX139" fmla="*/ 4623292 w 4681878"/>
              <a:gd name="connsiteY139" fmla="*/ 3950609 h 6095188"/>
              <a:gd name="connsiteX140" fmla="*/ 4622018 w 4681878"/>
              <a:gd name="connsiteY140" fmla="*/ 3956972 h 6095188"/>
              <a:gd name="connsiteX141" fmla="*/ 4634754 w 4681878"/>
              <a:gd name="connsiteY141" fmla="*/ 3995155 h 6095188"/>
              <a:gd name="connsiteX142" fmla="*/ 4627112 w 4681878"/>
              <a:gd name="connsiteY142" fmla="*/ 4018064 h 6095188"/>
              <a:gd name="connsiteX143" fmla="*/ 4625839 w 4681878"/>
              <a:gd name="connsiteY143" fmla="*/ 4042247 h 6095188"/>
              <a:gd name="connsiteX144" fmla="*/ 4625839 w 4681878"/>
              <a:gd name="connsiteY144" fmla="*/ 4068974 h 6095188"/>
              <a:gd name="connsiteX145" fmla="*/ 4628386 w 4681878"/>
              <a:gd name="connsiteY145" fmla="*/ 4071520 h 6095188"/>
              <a:gd name="connsiteX146" fmla="*/ 4629660 w 4681878"/>
              <a:gd name="connsiteY146" fmla="*/ 4082974 h 6095188"/>
              <a:gd name="connsiteX147" fmla="*/ 4629660 w 4681878"/>
              <a:gd name="connsiteY147" fmla="*/ 4095702 h 6095188"/>
              <a:gd name="connsiteX148" fmla="*/ 4639849 w 4681878"/>
              <a:gd name="connsiteY148" fmla="*/ 4114793 h 6095188"/>
              <a:gd name="connsiteX149" fmla="*/ 4632207 w 4681878"/>
              <a:gd name="connsiteY149" fmla="*/ 4137703 h 6095188"/>
              <a:gd name="connsiteX150" fmla="*/ 4636028 w 4681878"/>
              <a:gd name="connsiteY150" fmla="*/ 4198795 h 6095188"/>
              <a:gd name="connsiteX151" fmla="*/ 4638575 w 4681878"/>
              <a:gd name="connsiteY151" fmla="*/ 4233159 h 6095188"/>
              <a:gd name="connsiteX152" fmla="*/ 4642396 w 4681878"/>
              <a:gd name="connsiteY152" fmla="*/ 4296796 h 6095188"/>
              <a:gd name="connsiteX153" fmla="*/ 4637302 w 4681878"/>
              <a:gd name="connsiteY153" fmla="*/ 4300614 h 6095188"/>
              <a:gd name="connsiteX154" fmla="*/ 4641122 w 4681878"/>
              <a:gd name="connsiteY154" fmla="*/ 4341342 h 6095188"/>
              <a:gd name="connsiteX155" fmla="*/ 4639849 w 4681878"/>
              <a:gd name="connsiteY155" fmla="*/ 4357888 h 6095188"/>
              <a:gd name="connsiteX156" fmla="*/ 4641122 w 4681878"/>
              <a:gd name="connsiteY156" fmla="*/ 4374434 h 6095188"/>
              <a:gd name="connsiteX157" fmla="*/ 4637302 w 4681878"/>
              <a:gd name="connsiteY157" fmla="*/ 4393525 h 6095188"/>
              <a:gd name="connsiteX158" fmla="*/ 4639849 w 4681878"/>
              <a:gd name="connsiteY158" fmla="*/ 4431708 h 6095188"/>
              <a:gd name="connsiteX159" fmla="*/ 4639849 w 4681878"/>
              <a:gd name="connsiteY159" fmla="*/ 4440617 h 6095188"/>
              <a:gd name="connsiteX160" fmla="*/ 4636028 w 4681878"/>
              <a:gd name="connsiteY160" fmla="*/ 4476254 h 6095188"/>
              <a:gd name="connsiteX161" fmla="*/ 4634754 w 4681878"/>
              <a:gd name="connsiteY161" fmla="*/ 4480072 h 6095188"/>
              <a:gd name="connsiteX162" fmla="*/ 4637302 w 4681878"/>
              <a:gd name="connsiteY162" fmla="*/ 4482617 h 6095188"/>
              <a:gd name="connsiteX163" fmla="*/ 4637302 w 4681878"/>
              <a:gd name="connsiteY163" fmla="*/ 4509345 h 6095188"/>
              <a:gd name="connsiteX164" fmla="*/ 4634754 w 4681878"/>
              <a:gd name="connsiteY164" fmla="*/ 4533527 h 6095188"/>
              <a:gd name="connsiteX165" fmla="*/ 4636028 w 4681878"/>
              <a:gd name="connsiteY165" fmla="*/ 4538618 h 6095188"/>
              <a:gd name="connsiteX166" fmla="*/ 4658953 w 4681878"/>
              <a:gd name="connsiteY166" fmla="*/ 4571710 h 6095188"/>
              <a:gd name="connsiteX167" fmla="*/ 4657680 w 4681878"/>
              <a:gd name="connsiteY167" fmla="*/ 4594619 h 6095188"/>
              <a:gd name="connsiteX168" fmla="*/ 4657680 w 4681878"/>
              <a:gd name="connsiteY168" fmla="*/ 4616256 h 6095188"/>
              <a:gd name="connsiteX169" fmla="*/ 4658953 w 4681878"/>
              <a:gd name="connsiteY169" fmla="*/ 4639165 h 6095188"/>
              <a:gd name="connsiteX170" fmla="*/ 4656406 w 4681878"/>
              <a:gd name="connsiteY170" fmla="*/ 4693893 h 6095188"/>
              <a:gd name="connsiteX171" fmla="*/ 4658953 w 4681878"/>
              <a:gd name="connsiteY171" fmla="*/ 4702803 h 6095188"/>
              <a:gd name="connsiteX172" fmla="*/ 4655132 w 4681878"/>
              <a:gd name="connsiteY172" fmla="*/ 4725712 h 6095188"/>
              <a:gd name="connsiteX173" fmla="*/ 4648764 w 4681878"/>
              <a:gd name="connsiteY173" fmla="*/ 4721894 h 6095188"/>
              <a:gd name="connsiteX174" fmla="*/ 4648764 w 4681878"/>
              <a:gd name="connsiteY174" fmla="*/ 4735894 h 6095188"/>
              <a:gd name="connsiteX175" fmla="*/ 4644943 w 4681878"/>
              <a:gd name="connsiteY175" fmla="*/ 4760076 h 6095188"/>
              <a:gd name="connsiteX176" fmla="*/ 4646217 w 4681878"/>
              <a:gd name="connsiteY176" fmla="*/ 4786804 h 6095188"/>
              <a:gd name="connsiteX177" fmla="*/ 4646217 w 4681878"/>
              <a:gd name="connsiteY177" fmla="*/ 4819896 h 6095188"/>
              <a:gd name="connsiteX178" fmla="*/ 4643670 w 4681878"/>
              <a:gd name="connsiteY178" fmla="*/ 4842805 h 6095188"/>
              <a:gd name="connsiteX179" fmla="*/ 4643670 w 4681878"/>
              <a:gd name="connsiteY179" fmla="*/ 4888624 h 6095188"/>
              <a:gd name="connsiteX180" fmla="*/ 4644943 w 4681878"/>
              <a:gd name="connsiteY180" fmla="*/ 4894988 h 6095188"/>
              <a:gd name="connsiteX181" fmla="*/ 4646217 w 4681878"/>
              <a:gd name="connsiteY181" fmla="*/ 4942079 h 6095188"/>
              <a:gd name="connsiteX182" fmla="*/ 4643670 w 4681878"/>
              <a:gd name="connsiteY182" fmla="*/ 4964989 h 6095188"/>
              <a:gd name="connsiteX183" fmla="*/ 4644943 w 4681878"/>
              <a:gd name="connsiteY183" fmla="*/ 4964989 h 6095188"/>
              <a:gd name="connsiteX184" fmla="*/ 4638575 w 4681878"/>
              <a:gd name="connsiteY184" fmla="*/ 4986625 h 6095188"/>
              <a:gd name="connsiteX185" fmla="*/ 4641122 w 4681878"/>
              <a:gd name="connsiteY185" fmla="*/ 4994262 h 6095188"/>
              <a:gd name="connsiteX186" fmla="*/ 4638575 w 4681878"/>
              <a:gd name="connsiteY186" fmla="*/ 5022262 h 6095188"/>
              <a:gd name="connsiteX187" fmla="*/ 4633480 w 4681878"/>
              <a:gd name="connsiteY187" fmla="*/ 5037535 h 6095188"/>
              <a:gd name="connsiteX188" fmla="*/ 4625839 w 4681878"/>
              <a:gd name="connsiteY188" fmla="*/ 5047717 h 6095188"/>
              <a:gd name="connsiteX189" fmla="*/ 4632207 w 4681878"/>
              <a:gd name="connsiteY189" fmla="*/ 5064263 h 6095188"/>
              <a:gd name="connsiteX190" fmla="*/ 4630933 w 4681878"/>
              <a:gd name="connsiteY190" fmla="*/ 5070627 h 6095188"/>
              <a:gd name="connsiteX191" fmla="*/ 4636028 w 4681878"/>
              <a:gd name="connsiteY191" fmla="*/ 5076990 h 6095188"/>
              <a:gd name="connsiteX192" fmla="*/ 4637302 w 4681878"/>
              <a:gd name="connsiteY192" fmla="*/ 5116446 h 6095188"/>
              <a:gd name="connsiteX193" fmla="*/ 4638575 w 4681878"/>
              <a:gd name="connsiteY193" fmla="*/ 5122809 h 6095188"/>
              <a:gd name="connsiteX194" fmla="*/ 4642396 w 4681878"/>
              <a:gd name="connsiteY194" fmla="*/ 5146991 h 6095188"/>
              <a:gd name="connsiteX195" fmla="*/ 4643670 w 4681878"/>
              <a:gd name="connsiteY195" fmla="*/ 5173719 h 6095188"/>
              <a:gd name="connsiteX196" fmla="*/ 4643670 w 4681878"/>
              <a:gd name="connsiteY196" fmla="*/ 5192810 h 6095188"/>
              <a:gd name="connsiteX197" fmla="*/ 4641122 w 4681878"/>
              <a:gd name="connsiteY197" fmla="*/ 5206811 h 6095188"/>
              <a:gd name="connsiteX198" fmla="*/ 4634754 w 4681878"/>
              <a:gd name="connsiteY198" fmla="*/ 5248811 h 6095188"/>
              <a:gd name="connsiteX199" fmla="*/ 4627112 w 4681878"/>
              <a:gd name="connsiteY199" fmla="*/ 5332813 h 6095188"/>
              <a:gd name="connsiteX200" fmla="*/ 4633480 w 4681878"/>
              <a:gd name="connsiteY200" fmla="*/ 5454997 h 6095188"/>
              <a:gd name="connsiteX201" fmla="*/ 4639849 w 4681878"/>
              <a:gd name="connsiteY201" fmla="*/ 5508452 h 6095188"/>
              <a:gd name="connsiteX202" fmla="*/ 4639849 w 4681878"/>
              <a:gd name="connsiteY202" fmla="*/ 5516088 h 6095188"/>
              <a:gd name="connsiteX203" fmla="*/ 4642396 w 4681878"/>
              <a:gd name="connsiteY203" fmla="*/ 5538998 h 6095188"/>
              <a:gd name="connsiteX204" fmla="*/ 4651312 w 4681878"/>
              <a:gd name="connsiteY204" fmla="*/ 5573362 h 6095188"/>
              <a:gd name="connsiteX205" fmla="*/ 4653859 w 4681878"/>
              <a:gd name="connsiteY205" fmla="*/ 5615363 h 6095188"/>
              <a:gd name="connsiteX206" fmla="*/ 4658953 w 4681878"/>
              <a:gd name="connsiteY206" fmla="*/ 5661181 h 6095188"/>
              <a:gd name="connsiteX207" fmla="*/ 4660227 w 4681878"/>
              <a:gd name="connsiteY207" fmla="*/ 5667545 h 6095188"/>
              <a:gd name="connsiteX208" fmla="*/ 4667869 w 4681878"/>
              <a:gd name="connsiteY208" fmla="*/ 5728637 h 6095188"/>
              <a:gd name="connsiteX209" fmla="*/ 4643670 w 4681878"/>
              <a:gd name="connsiteY209" fmla="*/ 5752819 h 6095188"/>
              <a:gd name="connsiteX210" fmla="*/ 4647491 w 4681878"/>
              <a:gd name="connsiteY210" fmla="*/ 5788456 h 6095188"/>
              <a:gd name="connsiteX211" fmla="*/ 4658953 w 4681878"/>
              <a:gd name="connsiteY211" fmla="*/ 5827911 h 6095188"/>
              <a:gd name="connsiteX212" fmla="*/ 4662774 w 4681878"/>
              <a:gd name="connsiteY212" fmla="*/ 5847003 h 6095188"/>
              <a:gd name="connsiteX213" fmla="*/ 4675511 w 4681878"/>
              <a:gd name="connsiteY213" fmla="*/ 5894094 h 6095188"/>
              <a:gd name="connsiteX214" fmla="*/ 4666595 w 4681878"/>
              <a:gd name="connsiteY214" fmla="*/ 5947550 h 6095188"/>
              <a:gd name="connsiteX215" fmla="*/ 4666595 w 4681878"/>
              <a:gd name="connsiteY215" fmla="*/ 5950095 h 6095188"/>
              <a:gd name="connsiteX216" fmla="*/ 4658953 w 4681878"/>
              <a:gd name="connsiteY216" fmla="*/ 5983187 h 6095188"/>
              <a:gd name="connsiteX217" fmla="*/ 4665321 w 4681878"/>
              <a:gd name="connsiteY217" fmla="*/ 6026460 h 6095188"/>
              <a:gd name="connsiteX218" fmla="*/ 4655132 w 4681878"/>
              <a:gd name="connsiteY218" fmla="*/ 6071006 h 6095188"/>
              <a:gd name="connsiteX219" fmla="*/ 4653859 w 4681878"/>
              <a:gd name="connsiteY219" fmla="*/ 6076097 h 6095188"/>
              <a:gd name="connsiteX220" fmla="*/ 4664048 w 4681878"/>
              <a:gd name="connsiteY220" fmla="*/ 6095188 h 6095188"/>
              <a:gd name="connsiteX221" fmla="*/ 0 w 4681878"/>
              <a:gd name="connsiteY221" fmla="*/ 6095188 h 60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4681878" h="6095188">
                <a:moveTo>
                  <a:pt x="0" y="0"/>
                </a:moveTo>
                <a:lnTo>
                  <a:pt x="3927887" y="0"/>
                </a:lnTo>
                <a:lnTo>
                  <a:pt x="4676784" y="0"/>
                </a:lnTo>
                <a:cubicBezTo>
                  <a:pt x="4678058" y="7636"/>
                  <a:pt x="4679331" y="15273"/>
                  <a:pt x="4679331" y="22909"/>
                </a:cubicBezTo>
                <a:lnTo>
                  <a:pt x="4681878" y="57261"/>
                </a:lnTo>
                <a:lnTo>
                  <a:pt x="4681878" y="117099"/>
                </a:lnTo>
                <a:lnTo>
                  <a:pt x="4678058" y="140002"/>
                </a:lnTo>
                <a:cubicBezTo>
                  <a:pt x="4669142" y="183276"/>
                  <a:pt x="4666595" y="226549"/>
                  <a:pt x="4671689" y="269823"/>
                </a:cubicBezTo>
                <a:cubicBezTo>
                  <a:pt x="4672963" y="278732"/>
                  <a:pt x="4671689" y="287641"/>
                  <a:pt x="4670416" y="296550"/>
                </a:cubicBezTo>
                <a:cubicBezTo>
                  <a:pt x="4665321" y="316914"/>
                  <a:pt x="4662774" y="337278"/>
                  <a:pt x="4662774" y="357642"/>
                </a:cubicBezTo>
                <a:cubicBezTo>
                  <a:pt x="4661501" y="369097"/>
                  <a:pt x="4661501" y="379279"/>
                  <a:pt x="4656406" y="383097"/>
                </a:cubicBezTo>
                <a:cubicBezTo>
                  <a:pt x="4655132" y="385643"/>
                  <a:pt x="4653859" y="388188"/>
                  <a:pt x="4653859" y="392006"/>
                </a:cubicBezTo>
                <a:cubicBezTo>
                  <a:pt x="4652585" y="397097"/>
                  <a:pt x="4652585" y="402188"/>
                  <a:pt x="4651312" y="407279"/>
                </a:cubicBezTo>
                <a:cubicBezTo>
                  <a:pt x="4643670" y="422552"/>
                  <a:pt x="4650038" y="445462"/>
                  <a:pt x="4646217" y="463280"/>
                </a:cubicBezTo>
                <a:cubicBezTo>
                  <a:pt x="4646217" y="465826"/>
                  <a:pt x="4647491" y="468371"/>
                  <a:pt x="4647491" y="469644"/>
                </a:cubicBezTo>
                <a:cubicBezTo>
                  <a:pt x="4650038" y="478553"/>
                  <a:pt x="4651312" y="486190"/>
                  <a:pt x="4652585" y="495099"/>
                </a:cubicBezTo>
                <a:cubicBezTo>
                  <a:pt x="4652585" y="510372"/>
                  <a:pt x="4651312" y="526918"/>
                  <a:pt x="4650038" y="542190"/>
                </a:cubicBezTo>
                <a:cubicBezTo>
                  <a:pt x="4646217" y="565100"/>
                  <a:pt x="4647491" y="588009"/>
                  <a:pt x="4653859" y="609646"/>
                </a:cubicBezTo>
                <a:cubicBezTo>
                  <a:pt x="4658953" y="624919"/>
                  <a:pt x="4658953" y="641465"/>
                  <a:pt x="4653859" y="656738"/>
                </a:cubicBezTo>
                <a:cubicBezTo>
                  <a:pt x="4651312" y="663102"/>
                  <a:pt x="4648764" y="670738"/>
                  <a:pt x="4647491" y="677102"/>
                </a:cubicBezTo>
                <a:cubicBezTo>
                  <a:pt x="4646217" y="683466"/>
                  <a:pt x="4660227" y="693647"/>
                  <a:pt x="4661501" y="698738"/>
                </a:cubicBezTo>
                <a:cubicBezTo>
                  <a:pt x="4665321" y="711466"/>
                  <a:pt x="4665321" y="724193"/>
                  <a:pt x="4661501" y="736921"/>
                </a:cubicBezTo>
                <a:cubicBezTo>
                  <a:pt x="4660227" y="740739"/>
                  <a:pt x="4660227" y="745830"/>
                  <a:pt x="4661501" y="749648"/>
                </a:cubicBezTo>
                <a:cubicBezTo>
                  <a:pt x="4665321" y="758558"/>
                  <a:pt x="4666595" y="767467"/>
                  <a:pt x="4666595" y="776376"/>
                </a:cubicBezTo>
                <a:cubicBezTo>
                  <a:pt x="4665321" y="785285"/>
                  <a:pt x="4666595" y="796740"/>
                  <a:pt x="4665321" y="806922"/>
                </a:cubicBezTo>
                <a:cubicBezTo>
                  <a:pt x="4665321" y="817104"/>
                  <a:pt x="4664048" y="828559"/>
                  <a:pt x="4662774" y="838741"/>
                </a:cubicBezTo>
                <a:cubicBezTo>
                  <a:pt x="4660227" y="850195"/>
                  <a:pt x="4655132" y="859105"/>
                  <a:pt x="4651312" y="870559"/>
                </a:cubicBezTo>
                <a:cubicBezTo>
                  <a:pt x="4646217" y="885832"/>
                  <a:pt x="4641122" y="902378"/>
                  <a:pt x="4636028" y="920197"/>
                </a:cubicBezTo>
                <a:cubicBezTo>
                  <a:pt x="4638575" y="925287"/>
                  <a:pt x="4639849" y="929106"/>
                  <a:pt x="4642396" y="934197"/>
                </a:cubicBezTo>
                <a:cubicBezTo>
                  <a:pt x="4643670" y="939288"/>
                  <a:pt x="4644943" y="943106"/>
                  <a:pt x="4644943" y="948197"/>
                </a:cubicBezTo>
                <a:cubicBezTo>
                  <a:pt x="4642396" y="964743"/>
                  <a:pt x="4643670" y="980016"/>
                  <a:pt x="4647491" y="996561"/>
                </a:cubicBezTo>
                <a:cubicBezTo>
                  <a:pt x="4647491" y="997834"/>
                  <a:pt x="4647491" y="999107"/>
                  <a:pt x="4647491" y="1000380"/>
                </a:cubicBezTo>
                <a:cubicBezTo>
                  <a:pt x="4644943" y="1020744"/>
                  <a:pt x="4641122" y="1041108"/>
                  <a:pt x="4637302" y="1060199"/>
                </a:cubicBezTo>
                <a:cubicBezTo>
                  <a:pt x="4634754" y="1069108"/>
                  <a:pt x="4630933" y="1078017"/>
                  <a:pt x="4625839" y="1085654"/>
                </a:cubicBezTo>
                <a:cubicBezTo>
                  <a:pt x="4634754" y="1088199"/>
                  <a:pt x="4642396" y="1109836"/>
                  <a:pt x="4641122" y="1125109"/>
                </a:cubicBezTo>
                <a:cubicBezTo>
                  <a:pt x="4641122" y="1131473"/>
                  <a:pt x="4639849" y="1139109"/>
                  <a:pt x="4639849" y="1145473"/>
                </a:cubicBezTo>
                <a:cubicBezTo>
                  <a:pt x="4639849" y="1154382"/>
                  <a:pt x="4638575" y="1164564"/>
                  <a:pt x="4639849" y="1173473"/>
                </a:cubicBezTo>
                <a:cubicBezTo>
                  <a:pt x="4639849" y="1182383"/>
                  <a:pt x="4639849" y="1190019"/>
                  <a:pt x="4641122" y="1198928"/>
                </a:cubicBezTo>
                <a:cubicBezTo>
                  <a:pt x="4643670" y="1210383"/>
                  <a:pt x="4643670" y="1221838"/>
                  <a:pt x="4642396" y="1233293"/>
                </a:cubicBezTo>
                <a:cubicBezTo>
                  <a:pt x="4641122" y="1248565"/>
                  <a:pt x="4641122" y="1262566"/>
                  <a:pt x="4644943" y="1277839"/>
                </a:cubicBezTo>
                <a:cubicBezTo>
                  <a:pt x="4647491" y="1290566"/>
                  <a:pt x="4650038" y="1305839"/>
                  <a:pt x="4651312" y="1321112"/>
                </a:cubicBezTo>
                <a:cubicBezTo>
                  <a:pt x="4652585" y="1327476"/>
                  <a:pt x="4651312" y="1333840"/>
                  <a:pt x="4652585" y="1344022"/>
                </a:cubicBezTo>
                <a:cubicBezTo>
                  <a:pt x="4648764" y="1373295"/>
                  <a:pt x="4648764" y="1403841"/>
                  <a:pt x="4652585" y="1433114"/>
                </a:cubicBezTo>
                <a:cubicBezTo>
                  <a:pt x="4647491" y="1443296"/>
                  <a:pt x="4647491" y="1454751"/>
                  <a:pt x="4652585" y="1464933"/>
                </a:cubicBezTo>
                <a:cubicBezTo>
                  <a:pt x="4652585" y="1466205"/>
                  <a:pt x="4653859" y="1468751"/>
                  <a:pt x="4653859" y="1470024"/>
                </a:cubicBezTo>
                <a:cubicBezTo>
                  <a:pt x="4652585" y="1481478"/>
                  <a:pt x="4651312" y="1494206"/>
                  <a:pt x="4648764" y="1504388"/>
                </a:cubicBezTo>
                <a:cubicBezTo>
                  <a:pt x="4644943" y="1517115"/>
                  <a:pt x="4644943" y="1529843"/>
                  <a:pt x="4648764" y="1542570"/>
                </a:cubicBezTo>
                <a:cubicBezTo>
                  <a:pt x="4642396" y="1550207"/>
                  <a:pt x="4643670" y="1564207"/>
                  <a:pt x="4643670" y="1579480"/>
                </a:cubicBezTo>
                <a:cubicBezTo>
                  <a:pt x="4638575" y="1582025"/>
                  <a:pt x="4638575" y="1584571"/>
                  <a:pt x="4641122" y="1597298"/>
                </a:cubicBezTo>
                <a:cubicBezTo>
                  <a:pt x="4642396" y="1602389"/>
                  <a:pt x="4643670" y="1608753"/>
                  <a:pt x="4643670" y="1615117"/>
                </a:cubicBezTo>
                <a:cubicBezTo>
                  <a:pt x="4642396" y="1621481"/>
                  <a:pt x="4643670" y="1629117"/>
                  <a:pt x="4647491" y="1635481"/>
                </a:cubicBezTo>
                <a:cubicBezTo>
                  <a:pt x="4648764" y="1639299"/>
                  <a:pt x="4650038" y="1643117"/>
                  <a:pt x="4652585" y="1646935"/>
                </a:cubicBezTo>
                <a:cubicBezTo>
                  <a:pt x="4647491" y="1662209"/>
                  <a:pt x="4646217" y="1678754"/>
                  <a:pt x="4650038" y="1694027"/>
                </a:cubicBezTo>
                <a:cubicBezTo>
                  <a:pt x="4650038" y="1699118"/>
                  <a:pt x="4650038" y="1705482"/>
                  <a:pt x="4648764" y="1710573"/>
                </a:cubicBezTo>
                <a:cubicBezTo>
                  <a:pt x="4646217" y="1724573"/>
                  <a:pt x="4646217" y="1738573"/>
                  <a:pt x="4650038" y="1751301"/>
                </a:cubicBezTo>
                <a:cubicBezTo>
                  <a:pt x="4652585" y="1758937"/>
                  <a:pt x="4655132" y="1765301"/>
                  <a:pt x="4657680" y="1772938"/>
                </a:cubicBezTo>
                <a:cubicBezTo>
                  <a:pt x="4653859" y="1780574"/>
                  <a:pt x="4653859" y="1790756"/>
                  <a:pt x="4657680" y="1798392"/>
                </a:cubicBezTo>
                <a:cubicBezTo>
                  <a:pt x="4658953" y="1803483"/>
                  <a:pt x="4658953" y="1808574"/>
                  <a:pt x="4658953" y="1812393"/>
                </a:cubicBezTo>
                <a:cubicBezTo>
                  <a:pt x="4658953" y="1817484"/>
                  <a:pt x="4658953" y="1821302"/>
                  <a:pt x="4658953" y="1826393"/>
                </a:cubicBezTo>
                <a:cubicBezTo>
                  <a:pt x="4658953" y="1831484"/>
                  <a:pt x="4658953" y="1835302"/>
                  <a:pt x="4658953" y="1840393"/>
                </a:cubicBezTo>
                <a:cubicBezTo>
                  <a:pt x="4657680" y="1849302"/>
                  <a:pt x="4655132" y="1856939"/>
                  <a:pt x="4653859" y="1864575"/>
                </a:cubicBezTo>
                <a:cubicBezTo>
                  <a:pt x="4656406" y="1876030"/>
                  <a:pt x="4656406" y="1886212"/>
                  <a:pt x="4657680" y="1897667"/>
                </a:cubicBezTo>
                <a:cubicBezTo>
                  <a:pt x="4660227" y="1918031"/>
                  <a:pt x="4660227" y="1939667"/>
                  <a:pt x="4657680" y="1960031"/>
                </a:cubicBezTo>
                <a:cubicBezTo>
                  <a:pt x="4657680" y="1960031"/>
                  <a:pt x="4657680" y="1961304"/>
                  <a:pt x="4657680" y="1961304"/>
                </a:cubicBezTo>
                <a:cubicBezTo>
                  <a:pt x="4658953" y="1975304"/>
                  <a:pt x="4658953" y="1989305"/>
                  <a:pt x="4653859" y="1996941"/>
                </a:cubicBezTo>
                <a:cubicBezTo>
                  <a:pt x="4657680" y="2014760"/>
                  <a:pt x="4657680" y="2031305"/>
                  <a:pt x="4653859" y="2049124"/>
                </a:cubicBezTo>
                <a:cubicBezTo>
                  <a:pt x="4650038" y="2068215"/>
                  <a:pt x="4652585" y="2087306"/>
                  <a:pt x="4650038" y="2106397"/>
                </a:cubicBezTo>
                <a:cubicBezTo>
                  <a:pt x="4650038" y="2119125"/>
                  <a:pt x="4651312" y="2133125"/>
                  <a:pt x="4653859" y="2145853"/>
                </a:cubicBezTo>
                <a:lnTo>
                  <a:pt x="4652585" y="2148398"/>
                </a:lnTo>
                <a:cubicBezTo>
                  <a:pt x="4644943" y="2161126"/>
                  <a:pt x="4643670" y="2168762"/>
                  <a:pt x="4646217" y="2192944"/>
                </a:cubicBezTo>
                <a:cubicBezTo>
                  <a:pt x="4646217" y="2195490"/>
                  <a:pt x="4660227" y="2200581"/>
                  <a:pt x="4660227" y="2203126"/>
                </a:cubicBezTo>
                <a:cubicBezTo>
                  <a:pt x="4658953" y="2212035"/>
                  <a:pt x="4658953" y="2220945"/>
                  <a:pt x="4662774" y="2228581"/>
                </a:cubicBezTo>
                <a:cubicBezTo>
                  <a:pt x="4661501" y="2240036"/>
                  <a:pt x="4675511" y="2250218"/>
                  <a:pt x="4674237" y="2260400"/>
                </a:cubicBezTo>
                <a:cubicBezTo>
                  <a:pt x="4674237" y="2262945"/>
                  <a:pt x="4674237" y="2265491"/>
                  <a:pt x="4672963" y="2268036"/>
                </a:cubicBezTo>
                <a:cubicBezTo>
                  <a:pt x="4667869" y="2280764"/>
                  <a:pt x="4675511" y="2290946"/>
                  <a:pt x="4672963" y="2311310"/>
                </a:cubicBezTo>
                <a:cubicBezTo>
                  <a:pt x="4671689" y="2325310"/>
                  <a:pt x="4669142" y="2339310"/>
                  <a:pt x="4667869" y="2353310"/>
                </a:cubicBezTo>
                <a:cubicBezTo>
                  <a:pt x="4666595" y="2371129"/>
                  <a:pt x="4666595" y="2390220"/>
                  <a:pt x="4665321" y="2406766"/>
                </a:cubicBezTo>
                <a:cubicBezTo>
                  <a:pt x="4665321" y="2413130"/>
                  <a:pt x="4665321" y="2419493"/>
                  <a:pt x="4665321" y="2424584"/>
                </a:cubicBezTo>
                <a:cubicBezTo>
                  <a:pt x="4666595" y="2441130"/>
                  <a:pt x="4669142" y="2456403"/>
                  <a:pt x="4670416" y="2472949"/>
                </a:cubicBezTo>
                <a:lnTo>
                  <a:pt x="4672963" y="2469130"/>
                </a:lnTo>
                <a:cubicBezTo>
                  <a:pt x="4671689" y="2494585"/>
                  <a:pt x="4670416" y="2516222"/>
                  <a:pt x="4667869" y="2539132"/>
                </a:cubicBezTo>
                <a:cubicBezTo>
                  <a:pt x="4667869" y="2542950"/>
                  <a:pt x="4667869" y="2546768"/>
                  <a:pt x="4667869" y="2550586"/>
                </a:cubicBezTo>
                <a:cubicBezTo>
                  <a:pt x="4671689" y="2570950"/>
                  <a:pt x="4665321" y="2587496"/>
                  <a:pt x="4664048" y="2605314"/>
                </a:cubicBezTo>
                <a:cubicBezTo>
                  <a:pt x="4670416" y="2610406"/>
                  <a:pt x="4670416" y="2616769"/>
                  <a:pt x="4664048" y="2633315"/>
                </a:cubicBezTo>
                <a:cubicBezTo>
                  <a:pt x="4664048" y="2638406"/>
                  <a:pt x="4664048" y="2643497"/>
                  <a:pt x="4664048" y="2647315"/>
                </a:cubicBezTo>
                <a:cubicBezTo>
                  <a:pt x="4660227" y="2661315"/>
                  <a:pt x="4660227" y="2675316"/>
                  <a:pt x="4662774" y="2690588"/>
                </a:cubicBezTo>
                <a:cubicBezTo>
                  <a:pt x="4664048" y="2696952"/>
                  <a:pt x="4662774" y="2703316"/>
                  <a:pt x="4661501" y="2709680"/>
                </a:cubicBezTo>
                <a:cubicBezTo>
                  <a:pt x="4657680" y="2721135"/>
                  <a:pt x="4656406" y="2733862"/>
                  <a:pt x="4657680" y="2746589"/>
                </a:cubicBezTo>
                <a:cubicBezTo>
                  <a:pt x="4658953" y="2756772"/>
                  <a:pt x="4658953" y="2768226"/>
                  <a:pt x="4657680" y="2778408"/>
                </a:cubicBezTo>
                <a:cubicBezTo>
                  <a:pt x="4655132" y="2788590"/>
                  <a:pt x="4656406" y="2798772"/>
                  <a:pt x="4660227" y="2807681"/>
                </a:cubicBezTo>
                <a:lnTo>
                  <a:pt x="4657680" y="2820409"/>
                </a:lnTo>
                <a:lnTo>
                  <a:pt x="4662774" y="2836954"/>
                </a:lnTo>
                <a:lnTo>
                  <a:pt x="4658953" y="2842046"/>
                </a:lnTo>
                <a:cubicBezTo>
                  <a:pt x="4658953" y="2852228"/>
                  <a:pt x="4660227" y="2862409"/>
                  <a:pt x="4660227" y="2872591"/>
                </a:cubicBezTo>
                <a:cubicBezTo>
                  <a:pt x="4664048" y="2871319"/>
                  <a:pt x="4667869" y="2881501"/>
                  <a:pt x="4665321" y="2891683"/>
                </a:cubicBezTo>
                <a:cubicBezTo>
                  <a:pt x="4664048" y="2898046"/>
                  <a:pt x="4662774" y="2904410"/>
                  <a:pt x="4662774" y="2909501"/>
                </a:cubicBezTo>
                <a:cubicBezTo>
                  <a:pt x="4665321" y="2928592"/>
                  <a:pt x="4658953" y="2928592"/>
                  <a:pt x="4655132" y="2932411"/>
                </a:cubicBezTo>
                <a:cubicBezTo>
                  <a:pt x="4651312" y="2936229"/>
                  <a:pt x="4650038" y="2946411"/>
                  <a:pt x="4650038" y="2955320"/>
                </a:cubicBezTo>
                <a:cubicBezTo>
                  <a:pt x="4650038" y="2957865"/>
                  <a:pt x="4650038" y="2961684"/>
                  <a:pt x="4650038" y="2964229"/>
                </a:cubicBezTo>
                <a:cubicBezTo>
                  <a:pt x="4648764" y="2970593"/>
                  <a:pt x="4648764" y="2975684"/>
                  <a:pt x="4648764" y="2982048"/>
                </a:cubicBezTo>
                <a:cubicBezTo>
                  <a:pt x="4648764" y="2989684"/>
                  <a:pt x="4650038" y="2996048"/>
                  <a:pt x="4651312" y="3002412"/>
                </a:cubicBezTo>
                <a:cubicBezTo>
                  <a:pt x="4652585" y="3015139"/>
                  <a:pt x="4655132" y="3029139"/>
                  <a:pt x="4656406" y="3043140"/>
                </a:cubicBezTo>
                <a:cubicBezTo>
                  <a:pt x="4652585" y="3057140"/>
                  <a:pt x="4652585" y="3072413"/>
                  <a:pt x="4655132" y="3086413"/>
                </a:cubicBezTo>
                <a:cubicBezTo>
                  <a:pt x="4656406" y="3100413"/>
                  <a:pt x="4658953" y="3115686"/>
                  <a:pt x="4658953" y="3129686"/>
                </a:cubicBezTo>
                <a:cubicBezTo>
                  <a:pt x="4660227" y="3144960"/>
                  <a:pt x="4657680" y="3158960"/>
                  <a:pt x="4657680" y="3174233"/>
                </a:cubicBezTo>
                <a:cubicBezTo>
                  <a:pt x="4657680" y="3185687"/>
                  <a:pt x="4655132" y="3194597"/>
                  <a:pt x="4653859" y="3204779"/>
                </a:cubicBezTo>
                <a:cubicBezTo>
                  <a:pt x="4652585" y="3214961"/>
                  <a:pt x="4656406" y="3227688"/>
                  <a:pt x="4656406" y="3239143"/>
                </a:cubicBezTo>
                <a:cubicBezTo>
                  <a:pt x="4656406" y="3260780"/>
                  <a:pt x="4652585" y="3282416"/>
                  <a:pt x="4660227" y="3300234"/>
                </a:cubicBezTo>
                <a:cubicBezTo>
                  <a:pt x="4660227" y="3301507"/>
                  <a:pt x="4660227" y="3304053"/>
                  <a:pt x="4660227" y="3305326"/>
                </a:cubicBezTo>
                <a:lnTo>
                  <a:pt x="4665321" y="3314235"/>
                </a:lnTo>
                <a:lnTo>
                  <a:pt x="4650038" y="3351144"/>
                </a:lnTo>
                <a:cubicBezTo>
                  <a:pt x="4652585" y="3361327"/>
                  <a:pt x="4652585" y="3367690"/>
                  <a:pt x="4647491" y="3371508"/>
                </a:cubicBezTo>
                <a:cubicBezTo>
                  <a:pt x="4646217" y="3374054"/>
                  <a:pt x="4643670" y="3375327"/>
                  <a:pt x="4643670" y="3377872"/>
                </a:cubicBezTo>
                <a:cubicBezTo>
                  <a:pt x="4639849" y="3385509"/>
                  <a:pt x="4639849" y="3394418"/>
                  <a:pt x="4641122" y="3403327"/>
                </a:cubicBezTo>
                <a:cubicBezTo>
                  <a:pt x="4646217" y="3414782"/>
                  <a:pt x="4646217" y="3426237"/>
                  <a:pt x="4642396" y="3437691"/>
                </a:cubicBezTo>
                <a:cubicBezTo>
                  <a:pt x="4639849" y="3444055"/>
                  <a:pt x="4638575" y="3450419"/>
                  <a:pt x="4639849" y="3458056"/>
                </a:cubicBezTo>
                <a:cubicBezTo>
                  <a:pt x="4642396" y="3473328"/>
                  <a:pt x="4636028" y="3477147"/>
                  <a:pt x="4636028" y="3488601"/>
                </a:cubicBezTo>
                <a:lnTo>
                  <a:pt x="4634754" y="3487329"/>
                </a:lnTo>
                <a:cubicBezTo>
                  <a:pt x="4633480" y="3496238"/>
                  <a:pt x="4632207" y="3505147"/>
                  <a:pt x="4632207" y="3515329"/>
                </a:cubicBezTo>
                <a:lnTo>
                  <a:pt x="4628386" y="3515329"/>
                </a:lnTo>
                <a:cubicBezTo>
                  <a:pt x="4627112" y="3525511"/>
                  <a:pt x="4639849" y="3531875"/>
                  <a:pt x="4639849" y="3539511"/>
                </a:cubicBezTo>
                <a:cubicBezTo>
                  <a:pt x="4638575" y="3543329"/>
                  <a:pt x="4638575" y="3547148"/>
                  <a:pt x="4638575" y="3550966"/>
                </a:cubicBezTo>
                <a:cubicBezTo>
                  <a:pt x="4639849" y="3559875"/>
                  <a:pt x="4627112" y="3568784"/>
                  <a:pt x="4628386" y="3577694"/>
                </a:cubicBezTo>
                <a:cubicBezTo>
                  <a:pt x="4628386" y="3581512"/>
                  <a:pt x="4642396" y="3585330"/>
                  <a:pt x="4641122" y="3590421"/>
                </a:cubicBezTo>
                <a:cubicBezTo>
                  <a:pt x="4648764" y="3600603"/>
                  <a:pt x="4638575" y="3617149"/>
                  <a:pt x="4642396" y="3628604"/>
                </a:cubicBezTo>
                <a:lnTo>
                  <a:pt x="4634754" y="3648968"/>
                </a:lnTo>
                <a:cubicBezTo>
                  <a:pt x="4634754" y="3661695"/>
                  <a:pt x="4634754" y="3673150"/>
                  <a:pt x="4633480" y="3685877"/>
                </a:cubicBezTo>
                <a:cubicBezTo>
                  <a:pt x="4633480" y="3687150"/>
                  <a:pt x="4632207" y="3687150"/>
                  <a:pt x="4632207" y="3688423"/>
                </a:cubicBezTo>
                <a:cubicBezTo>
                  <a:pt x="4627112" y="3696059"/>
                  <a:pt x="4625839" y="3704968"/>
                  <a:pt x="4625839" y="3713877"/>
                </a:cubicBezTo>
                <a:cubicBezTo>
                  <a:pt x="4627112" y="3725333"/>
                  <a:pt x="4624565" y="3736787"/>
                  <a:pt x="4618197" y="3746969"/>
                </a:cubicBezTo>
                <a:cubicBezTo>
                  <a:pt x="4611829" y="3754606"/>
                  <a:pt x="4622018" y="3767333"/>
                  <a:pt x="4618197" y="3785151"/>
                </a:cubicBezTo>
                <a:cubicBezTo>
                  <a:pt x="4618197" y="3787697"/>
                  <a:pt x="4615650" y="3791515"/>
                  <a:pt x="4614376" y="3791515"/>
                </a:cubicBezTo>
                <a:cubicBezTo>
                  <a:pt x="4610555" y="3788970"/>
                  <a:pt x="4610555" y="3799152"/>
                  <a:pt x="4611829" y="3800425"/>
                </a:cubicBezTo>
                <a:cubicBezTo>
                  <a:pt x="4614376" y="3809334"/>
                  <a:pt x="4614376" y="3819516"/>
                  <a:pt x="4611829" y="3828425"/>
                </a:cubicBezTo>
                <a:cubicBezTo>
                  <a:pt x="4608008" y="3848789"/>
                  <a:pt x="4637302" y="3875517"/>
                  <a:pt x="4629660" y="3885698"/>
                </a:cubicBezTo>
                <a:cubicBezTo>
                  <a:pt x="4629660" y="3893335"/>
                  <a:pt x="4630933" y="3898426"/>
                  <a:pt x="4630933" y="3902244"/>
                </a:cubicBezTo>
                <a:cubicBezTo>
                  <a:pt x="4630933" y="3908608"/>
                  <a:pt x="4629660" y="3913699"/>
                  <a:pt x="4628386" y="3921336"/>
                </a:cubicBezTo>
                <a:cubicBezTo>
                  <a:pt x="4628386" y="3922608"/>
                  <a:pt x="4627112" y="3925154"/>
                  <a:pt x="4625839" y="3928972"/>
                </a:cubicBezTo>
                <a:cubicBezTo>
                  <a:pt x="4624565" y="3932790"/>
                  <a:pt x="4623292" y="3936608"/>
                  <a:pt x="4623292" y="3939154"/>
                </a:cubicBezTo>
                <a:cubicBezTo>
                  <a:pt x="4623292" y="3944245"/>
                  <a:pt x="4623292" y="3948063"/>
                  <a:pt x="4623292" y="3950609"/>
                </a:cubicBezTo>
                <a:cubicBezTo>
                  <a:pt x="4623292" y="3953154"/>
                  <a:pt x="4622018" y="3954427"/>
                  <a:pt x="4622018" y="3956972"/>
                </a:cubicBezTo>
                <a:cubicBezTo>
                  <a:pt x="4622018" y="3969700"/>
                  <a:pt x="4634754" y="3982427"/>
                  <a:pt x="4634754" y="3995155"/>
                </a:cubicBezTo>
                <a:cubicBezTo>
                  <a:pt x="4634754" y="4007882"/>
                  <a:pt x="4632207" y="4018064"/>
                  <a:pt x="4627112" y="4018064"/>
                </a:cubicBezTo>
                <a:cubicBezTo>
                  <a:pt x="4627112" y="4026973"/>
                  <a:pt x="4625839" y="4034610"/>
                  <a:pt x="4625839" y="4042247"/>
                </a:cubicBezTo>
                <a:cubicBezTo>
                  <a:pt x="4625839" y="4049883"/>
                  <a:pt x="4625839" y="4060065"/>
                  <a:pt x="4625839" y="4068974"/>
                </a:cubicBezTo>
                <a:lnTo>
                  <a:pt x="4628386" y="4071520"/>
                </a:lnTo>
                <a:cubicBezTo>
                  <a:pt x="4625839" y="4077883"/>
                  <a:pt x="4633480" y="4077883"/>
                  <a:pt x="4629660" y="4082974"/>
                </a:cubicBezTo>
                <a:cubicBezTo>
                  <a:pt x="4628386" y="4086793"/>
                  <a:pt x="4628386" y="4091884"/>
                  <a:pt x="4629660" y="4095702"/>
                </a:cubicBezTo>
                <a:cubicBezTo>
                  <a:pt x="4628386" y="4104611"/>
                  <a:pt x="4641122" y="4105884"/>
                  <a:pt x="4639849" y="4114793"/>
                </a:cubicBezTo>
                <a:cubicBezTo>
                  <a:pt x="4637302" y="4122430"/>
                  <a:pt x="4633480" y="4130066"/>
                  <a:pt x="4632207" y="4137703"/>
                </a:cubicBezTo>
                <a:cubicBezTo>
                  <a:pt x="4630933" y="4158067"/>
                  <a:pt x="4632207" y="4178430"/>
                  <a:pt x="4636028" y="4198795"/>
                </a:cubicBezTo>
                <a:cubicBezTo>
                  <a:pt x="4638575" y="4210249"/>
                  <a:pt x="4639849" y="4221704"/>
                  <a:pt x="4638575" y="4233159"/>
                </a:cubicBezTo>
                <a:cubicBezTo>
                  <a:pt x="4638575" y="4254795"/>
                  <a:pt x="4639849" y="4275159"/>
                  <a:pt x="4642396" y="4296796"/>
                </a:cubicBezTo>
                <a:lnTo>
                  <a:pt x="4637302" y="4300614"/>
                </a:lnTo>
                <a:cubicBezTo>
                  <a:pt x="4642396" y="4313342"/>
                  <a:pt x="4643670" y="4327342"/>
                  <a:pt x="4641122" y="4341342"/>
                </a:cubicBezTo>
                <a:cubicBezTo>
                  <a:pt x="4639849" y="4346433"/>
                  <a:pt x="4639849" y="4351524"/>
                  <a:pt x="4639849" y="4357888"/>
                </a:cubicBezTo>
                <a:cubicBezTo>
                  <a:pt x="4639849" y="4362979"/>
                  <a:pt x="4639849" y="4368070"/>
                  <a:pt x="4641122" y="4374434"/>
                </a:cubicBezTo>
                <a:cubicBezTo>
                  <a:pt x="4639849" y="4379525"/>
                  <a:pt x="4638575" y="4385889"/>
                  <a:pt x="4637302" y="4393525"/>
                </a:cubicBezTo>
                <a:cubicBezTo>
                  <a:pt x="4641122" y="4406253"/>
                  <a:pt x="4642396" y="4418980"/>
                  <a:pt x="4639849" y="4431708"/>
                </a:cubicBezTo>
                <a:cubicBezTo>
                  <a:pt x="4639849" y="4434253"/>
                  <a:pt x="4639849" y="4438071"/>
                  <a:pt x="4639849" y="4440617"/>
                </a:cubicBezTo>
                <a:cubicBezTo>
                  <a:pt x="4641122" y="4452071"/>
                  <a:pt x="4639849" y="4464799"/>
                  <a:pt x="4636028" y="4476254"/>
                </a:cubicBezTo>
                <a:cubicBezTo>
                  <a:pt x="4636028" y="4476254"/>
                  <a:pt x="4636028" y="4478799"/>
                  <a:pt x="4634754" y="4480072"/>
                </a:cubicBezTo>
                <a:lnTo>
                  <a:pt x="4637302" y="4482617"/>
                </a:lnTo>
                <a:cubicBezTo>
                  <a:pt x="4637302" y="4491526"/>
                  <a:pt x="4637302" y="4500436"/>
                  <a:pt x="4637302" y="4509345"/>
                </a:cubicBezTo>
                <a:cubicBezTo>
                  <a:pt x="4637302" y="4518254"/>
                  <a:pt x="4636028" y="4524618"/>
                  <a:pt x="4634754" y="4533527"/>
                </a:cubicBezTo>
                <a:cubicBezTo>
                  <a:pt x="4634754" y="4534800"/>
                  <a:pt x="4636028" y="4537345"/>
                  <a:pt x="4636028" y="4538618"/>
                </a:cubicBezTo>
                <a:cubicBezTo>
                  <a:pt x="4636028" y="4550073"/>
                  <a:pt x="4660227" y="4561528"/>
                  <a:pt x="4658953" y="4571710"/>
                </a:cubicBezTo>
                <a:cubicBezTo>
                  <a:pt x="4658953" y="4579346"/>
                  <a:pt x="4657680" y="4586983"/>
                  <a:pt x="4657680" y="4594619"/>
                </a:cubicBezTo>
                <a:cubicBezTo>
                  <a:pt x="4657680" y="4602256"/>
                  <a:pt x="4657680" y="4607347"/>
                  <a:pt x="4657680" y="4616256"/>
                </a:cubicBezTo>
                <a:cubicBezTo>
                  <a:pt x="4658953" y="4626438"/>
                  <a:pt x="4657680" y="4634074"/>
                  <a:pt x="4658953" y="4639165"/>
                </a:cubicBezTo>
                <a:cubicBezTo>
                  <a:pt x="4662774" y="4656984"/>
                  <a:pt x="4662774" y="4676075"/>
                  <a:pt x="4656406" y="4693893"/>
                </a:cubicBezTo>
                <a:cubicBezTo>
                  <a:pt x="4657680" y="4696439"/>
                  <a:pt x="4658953" y="4700257"/>
                  <a:pt x="4658953" y="4702803"/>
                </a:cubicBezTo>
                <a:cubicBezTo>
                  <a:pt x="4657680" y="4710439"/>
                  <a:pt x="4656406" y="4718076"/>
                  <a:pt x="4655132" y="4725712"/>
                </a:cubicBezTo>
                <a:lnTo>
                  <a:pt x="4648764" y="4721894"/>
                </a:lnTo>
                <a:cubicBezTo>
                  <a:pt x="4648764" y="4726985"/>
                  <a:pt x="4648764" y="4730803"/>
                  <a:pt x="4648764" y="4735894"/>
                </a:cubicBezTo>
                <a:cubicBezTo>
                  <a:pt x="4647491" y="4744803"/>
                  <a:pt x="4644943" y="4751167"/>
                  <a:pt x="4644943" y="4760076"/>
                </a:cubicBezTo>
                <a:cubicBezTo>
                  <a:pt x="4643670" y="4768986"/>
                  <a:pt x="4644943" y="4777895"/>
                  <a:pt x="4646217" y="4786804"/>
                </a:cubicBezTo>
                <a:cubicBezTo>
                  <a:pt x="4648764" y="4796986"/>
                  <a:pt x="4648764" y="4808441"/>
                  <a:pt x="4646217" y="4819896"/>
                </a:cubicBezTo>
                <a:cubicBezTo>
                  <a:pt x="4644943" y="4827532"/>
                  <a:pt x="4643670" y="4835168"/>
                  <a:pt x="4643670" y="4842805"/>
                </a:cubicBezTo>
                <a:cubicBezTo>
                  <a:pt x="4644943" y="4858078"/>
                  <a:pt x="4644943" y="4873351"/>
                  <a:pt x="4643670" y="4888624"/>
                </a:cubicBezTo>
                <a:cubicBezTo>
                  <a:pt x="4643670" y="4891169"/>
                  <a:pt x="4643670" y="4892442"/>
                  <a:pt x="4644943" y="4894988"/>
                </a:cubicBezTo>
                <a:cubicBezTo>
                  <a:pt x="4650038" y="4910260"/>
                  <a:pt x="4650038" y="4926806"/>
                  <a:pt x="4646217" y="4942079"/>
                </a:cubicBezTo>
                <a:cubicBezTo>
                  <a:pt x="4644943" y="4948443"/>
                  <a:pt x="4644943" y="4957352"/>
                  <a:pt x="4643670" y="4964989"/>
                </a:cubicBezTo>
                <a:lnTo>
                  <a:pt x="4644943" y="4964989"/>
                </a:lnTo>
                <a:lnTo>
                  <a:pt x="4638575" y="4986625"/>
                </a:lnTo>
                <a:cubicBezTo>
                  <a:pt x="4639849" y="4989171"/>
                  <a:pt x="4639849" y="4991716"/>
                  <a:pt x="4641122" y="4994262"/>
                </a:cubicBezTo>
                <a:cubicBezTo>
                  <a:pt x="4641122" y="5003171"/>
                  <a:pt x="4639849" y="5013353"/>
                  <a:pt x="4638575" y="5022262"/>
                </a:cubicBezTo>
                <a:cubicBezTo>
                  <a:pt x="4637302" y="5027353"/>
                  <a:pt x="4636028" y="5032444"/>
                  <a:pt x="4633480" y="5037535"/>
                </a:cubicBezTo>
                <a:cubicBezTo>
                  <a:pt x="4630933" y="5041354"/>
                  <a:pt x="4628386" y="5043899"/>
                  <a:pt x="4625839" y="5047717"/>
                </a:cubicBezTo>
                <a:lnTo>
                  <a:pt x="4632207" y="5064263"/>
                </a:lnTo>
                <a:lnTo>
                  <a:pt x="4630933" y="5070627"/>
                </a:lnTo>
                <a:cubicBezTo>
                  <a:pt x="4632207" y="5073172"/>
                  <a:pt x="4636028" y="5074445"/>
                  <a:pt x="4636028" y="5076990"/>
                </a:cubicBezTo>
                <a:cubicBezTo>
                  <a:pt x="4636028" y="5089718"/>
                  <a:pt x="4642396" y="5102445"/>
                  <a:pt x="4637302" y="5116446"/>
                </a:cubicBezTo>
                <a:cubicBezTo>
                  <a:pt x="4637302" y="5118991"/>
                  <a:pt x="4637302" y="5120264"/>
                  <a:pt x="4638575" y="5122809"/>
                </a:cubicBezTo>
                <a:cubicBezTo>
                  <a:pt x="4639849" y="5130446"/>
                  <a:pt x="4641122" y="5139355"/>
                  <a:pt x="4642396" y="5146991"/>
                </a:cubicBezTo>
                <a:cubicBezTo>
                  <a:pt x="4643670" y="5155901"/>
                  <a:pt x="4643670" y="5163537"/>
                  <a:pt x="4643670" y="5173719"/>
                </a:cubicBezTo>
                <a:cubicBezTo>
                  <a:pt x="4641122" y="5180083"/>
                  <a:pt x="4641122" y="5186447"/>
                  <a:pt x="4643670" y="5192810"/>
                </a:cubicBezTo>
                <a:cubicBezTo>
                  <a:pt x="4642396" y="5197901"/>
                  <a:pt x="4641122" y="5202992"/>
                  <a:pt x="4641122" y="5206811"/>
                </a:cubicBezTo>
                <a:cubicBezTo>
                  <a:pt x="4639849" y="5220811"/>
                  <a:pt x="4637302" y="5234811"/>
                  <a:pt x="4634754" y="5248811"/>
                </a:cubicBezTo>
                <a:cubicBezTo>
                  <a:pt x="4628386" y="5275539"/>
                  <a:pt x="4624565" y="5304812"/>
                  <a:pt x="4627112" y="5332813"/>
                </a:cubicBezTo>
                <a:cubicBezTo>
                  <a:pt x="4628386" y="5373541"/>
                  <a:pt x="4630933" y="5414268"/>
                  <a:pt x="4633480" y="5454997"/>
                </a:cubicBezTo>
                <a:cubicBezTo>
                  <a:pt x="4633480" y="5472815"/>
                  <a:pt x="4636028" y="5490633"/>
                  <a:pt x="4639849" y="5508452"/>
                </a:cubicBezTo>
                <a:cubicBezTo>
                  <a:pt x="4639849" y="5510997"/>
                  <a:pt x="4639849" y="5513543"/>
                  <a:pt x="4639849" y="5516088"/>
                </a:cubicBezTo>
                <a:cubicBezTo>
                  <a:pt x="4639849" y="5523725"/>
                  <a:pt x="4641122" y="5531361"/>
                  <a:pt x="4642396" y="5538998"/>
                </a:cubicBezTo>
                <a:cubicBezTo>
                  <a:pt x="4648764" y="5549180"/>
                  <a:pt x="4651312" y="5560634"/>
                  <a:pt x="4651312" y="5573362"/>
                </a:cubicBezTo>
                <a:cubicBezTo>
                  <a:pt x="4653859" y="5587362"/>
                  <a:pt x="4655132" y="5601363"/>
                  <a:pt x="4653859" y="5615363"/>
                </a:cubicBezTo>
                <a:cubicBezTo>
                  <a:pt x="4651312" y="5630636"/>
                  <a:pt x="4652585" y="5647182"/>
                  <a:pt x="4658953" y="5661181"/>
                </a:cubicBezTo>
                <a:cubicBezTo>
                  <a:pt x="4660227" y="5663727"/>
                  <a:pt x="4660227" y="5665000"/>
                  <a:pt x="4660227" y="5667545"/>
                </a:cubicBezTo>
                <a:cubicBezTo>
                  <a:pt x="4658953" y="5691728"/>
                  <a:pt x="4667869" y="5707000"/>
                  <a:pt x="4667869" y="5728637"/>
                </a:cubicBezTo>
                <a:cubicBezTo>
                  <a:pt x="4667869" y="5736274"/>
                  <a:pt x="4643670" y="5746456"/>
                  <a:pt x="4643670" y="5752819"/>
                </a:cubicBezTo>
                <a:cubicBezTo>
                  <a:pt x="4642396" y="5765547"/>
                  <a:pt x="4643670" y="5777002"/>
                  <a:pt x="4647491" y="5788456"/>
                </a:cubicBezTo>
                <a:cubicBezTo>
                  <a:pt x="4653859" y="5801184"/>
                  <a:pt x="4657680" y="5815184"/>
                  <a:pt x="4658953" y="5827911"/>
                </a:cubicBezTo>
                <a:cubicBezTo>
                  <a:pt x="4660227" y="5834275"/>
                  <a:pt x="4661501" y="5840639"/>
                  <a:pt x="4662774" y="5847003"/>
                </a:cubicBezTo>
                <a:cubicBezTo>
                  <a:pt x="4666595" y="5862276"/>
                  <a:pt x="4670416" y="5880094"/>
                  <a:pt x="4675511" y="5894094"/>
                </a:cubicBezTo>
                <a:cubicBezTo>
                  <a:pt x="4681879" y="5910640"/>
                  <a:pt x="4665321" y="5919549"/>
                  <a:pt x="4666595" y="5947550"/>
                </a:cubicBezTo>
                <a:cubicBezTo>
                  <a:pt x="4666595" y="5948822"/>
                  <a:pt x="4666595" y="5948822"/>
                  <a:pt x="4666595" y="5950095"/>
                </a:cubicBezTo>
                <a:cubicBezTo>
                  <a:pt x="4672963" y="5956459"/>
                  <a:pt x="4658953" y="5969186"/>
                  <a:pt x="4658953" y="5983187"/>
                </a:cubicBezTo>
                <a:cubicBezTo>
                  <a:pt x="4660227" y="5997187"/>
                  <a:pt x="4664048" y="6011187"/>
                  <a:pt x="4665321" y="6026460"/>
                </a:cubicBezTo>
                <a:cubicBezTo>
                  <a:pt x="4664048" y="6041733"/>
                  <a:pt x="4661501" y="6057006"/>
                  <a:pt x="4655132" y="6071006"/>
                </a:cubicBezTo>
                <a:cubicBezTo>
                  <a:pt x="4655132" y="6072279"/>
                  <a:pt x="4653859" y="6074824"/>
                  <a:pt x="4653859" y="6076097"/>
                </a:cubicBezTo>
                <a:lnTo>
                  <a:pt x="4664048" y="6095188"/>
                </a:lnTo>
                <a:lnTo>
                  <a:pt x="0" y="6095188"/>
                </a:lnTo>
                <a:close/>
              </a:path>
            </a:pathLst>
          </a:custGeom>
          <a:solidFill>
            <a:schemeClr val="bg2"/>
          </a:solidFill>
          <a:effectLst>
            <a:outerShdw blurRad="63500" dist="38100" dir="2700000" algn="tl" rotWithShape="0">
              <a:prstClr val="black">
                <a:alpha val="31000"/>
              </a:prstClr>
            </a:outerShdw>
          </a:effectLst>
        </p:spPr>
        <p:txBody>
          <a:bodyPr wrap="square" anchor="ctr" anchorCtr="0">
            <a:noAutofit/>
          </a:bodyPr>
          <a:lstStyle>
            <a:lvl1pPr marL="0" indent="0" algn="ctr">
              <a:buNone/>
              <a:defRPr sz="1800" i="1"/>
            </a:lvl1pPr>
          </a:lstStyle>
          <a:p>
            <a:r>
              <a:rPr lang="en-US"/>
              <a:t>Add Photo Here</a:t>
            </a:r>
          </a:p>
        </p:txBody>
      </p:sp>
    </p:spTree>
    <p:extLst>
      <p:ext uri="{BB962C8B-B14F-4D97-AF65-F5344CB8AC3E}">
        <p14:creationId xmlns:p14="http://schemas.microsoft.com/office/powerpoint/2010/main" val="12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0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518985" y="2395323"/>
            <a:ext cx="10985156" cy="1336417"/>
          </a:xfrm>
        </p:spPr>
        <p:txBody>
          <a:bodyPr anchor="b"/>
          <a:lstStyle>
            <a:lvl1pPr algn="ctr">
              <a:defRPr sz="4000"/>
            </a:lvl1pPr>
          </a:lstStyle>
          <a:p>
            <a:r>
              <a:rPr lang="en-US"/>
              <a:t>HEADLINE </a:t>
            </a:r>
            <a:br>
              <a:rPr lang="en-US"/>
            </a:br>
            <a:r>
              <a:rPr lang="en-US"/>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518985" y="3978232"/>
            <a:ext cx="10985156" cy="827902"/>
          </a:xfrm>
        </p:spPr>
        <p:txBody>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7">
            <a:extLst>
              <a:ext uri="{FF2B5EF4-FFF2-40B4-BE49-F238E27FC236}">
                <a16:creationId xmlns:a16="http://schemas.microsoft.com/office/drawing/2014/main" id="{892CAD78-A446-8941-AC48-71AD718CEA51}"/>
              </a:ext>
            </a:extLst>
          </p:cNvPr>
          <p:cNvSpPr>
            <a:spLocks noGrp="1"/>
          </p:cNvSpPr>
          <p:nvPr>
            <p:ph type="body" sz="quarter" idx="14" hasCustomPrompt="1"/>
          </p:nvPr>
        </p:nvSpPr>
        <p:spPr>
          <a:xfrm>
            <a:off x="3332420" y="978710"/>
            <a:ext cx="5527160" cy="576997"/>
          </a:xfrm>
          <a:solidFill>
            <a:schemeClr val="bg1">
              <a:alpha val="56000"/>
            </a:schemeClr>
          </a:solidFill>
          <a:ln w="1905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1800" spc="600">
                <a:latin typeface="Century Schoolbook" panose="02040604050505020304" pitchFamily="18" charset="0"/>
              </a:defRPr>
            </a:lvl1pPr>
          </a:lstStyle>
          <a:p>
            <a:r>
              <a:rPr lang="en-US"/>
              <a:t>SINGLE LINE, ALL CAPS</a:t>
            </a:r>
          </a:p>
        </p:txBody>
      </p:sp>
    </p:spTree>
    <p:extLst>
      <p:ext uri="{BB962C8B-B14F-4D97-AF65-F5344CB8AC3E}">
        <p14:creationId xmlns:p14="http://schemas.microsoft.com/office/powerpoint/2010/main" val="321191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F8EA-A50F-8446-8445-29EFB8E4AFBE}"/>
              </a:ext>
            </a:extLst>
          </p:cNvPr>
          <p:cNvSpPr>
            <a:spLocks noGrp="1"/>
          </p:cNvSpPr>
          <p:nvPr>
            <p:ph type="title" hasCustomPrompt="1"/>
          </p:nvPr>
        </p:nvSpPr>
        <p:spPr>
          <a:xfrm>
            <a:off x="831850" y="3965921"/>
            <a:ext cx="10515600" cy="1212366"/>
          </a:xfrm>
        </p:spPr>
        <p:txBody>
          <a:bodyPr anchor="b">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293BDE9C-EA52-4748-B44D-974387F919AE}"/>
              </a:ext>
            </a:extLst>
          </p:cNvPr>
          <p:cNvSpPr>
            <a:spLocks noGrp="1"/>
          </p:cNvSpPr>
          <p:nvPr>
            <p:ph type="body" idx="1"/>
          </p:nvPr>
        </p:nvSpPr>
        <p:spPr>
          <a:xfrm>
            <a:off x="831850" y="5178287"/>
            <a:ext cx="10515600" cy="626166"/>
          </a:xfrm>
        </p:spPr>
        <p:txBody>
          <a:bodyPr/>
          <a:lstStyle>
            <a:lvl1pPr marL="0" indent="0" algn="ctr">
              <a:buNone/>
              <a:defRPr sz="2400" i="1">
                <a:solidFill>
                  <a:schemeClr val="tx1"/>
                </a:solidFill>
                <a:latin typeface="Century Schoolbook" panose="02040604050505020304" pitchFamily="18" charset="0"/>
                <a:ea typeface="Palatino"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84" name="Picture Placeholder 2183">
            <a:extLst>
              <a:ext uri="{FF2B5EF4-FFF2-40B4-BE49-F238E27FC236}">
                <a16:creationId xmlns:a16="http://schemas.microsoft.com/office/drawing/2014/main" id="{E94EE083-6BA6-4047-96D3-DDD3D133D199}"/>
              </a:ext>
            </a:extLst>
          </p:cNvPr>
          <p:cNvSpPr>
            <a:spLocks noGrp="1"/>
          </p:cNvSpPr>
          <p:nvPr>
            <p:ph type="pic" sz="quarter" idx="10" hasCustomPrompt="1"/>
          </p:nvPr>
        </p:nvSpPr>
        <p:spPr>
          <a:xfrm>
            <a:off x="0" y="1"/>
            <a:ext cx="12192000" cy="3792739"/>
          </a:xfrm>
          <a:custGeom>
            <a:avLst/>
            <a:gdLst>
              <a:gd name="connsiteX0" fmla="*/ 0 w 12192000"/>
              <a:gd name="connsiteY0" fmla="*/ 0 h 3792739"/>
              <a:gd name="connsiteX1" fmla="*/ 12192000 w 12192000"/>
              <a:gd name="connsiteY1" fmla="*/ 0 h 3792739"/>
              <a:gd name="connsiteX2" fmla="*/ 12192000 w 12192000"/>
              <a:gd name="connsiteY2" fmla="*/ 3181483 h 3792739"/>
              <a:gd name="connsiteX3" fmla="*/ 12192000 w 12192000"/>
              <a:gd name="connsiteY3" fmla="*/ 3787739 h 3792739"/>
              <a:gd name="connsiteX4" fmla="*/ 12145645 w 12192000"/>
              <a:gd name="connsiteY4" fmla="*/ 3789896 h 3792739"/>
              <a:gd name="connsiteX5" fmla="*/ 12076938 w 12192000"/>
              <a:gd name="connsiteY5" fmla="*/ 3792433 h 3792739"/>
              <a:gd name="connsiteX6" fmla="*/ 12059920 w 12192000"/>
              <a:gd name="connsiteY6" fmla="*/ 3792433 h 3792739"/>
              <a:gd name="connsiteX7" fmla="*/ 11969750 w 12192000"/>
              <a:gd name="connsiteY7" fmla="*/ 3792433 h 3792739"/>
              <a:gd name="connsiteX8" fmla="*/ 11955780 w 12192000"/>
              <a:gd name="connsiteY8" fmla="*/ 3792433 h 3792739"/>
              <a:gd name="connsiteX9" fmla="*/ 11910822 w 12192000"/>
              <a:gd name="connsiteY9" fmla="*/ 3789008 h 3792739"/>
              <a:gd name="connsiteX10" fmla="*/ 11651234 w 12192000"/>
              <a:gd name="connsiteY10" fmla="*/ 3783806 h 3792739"/>
              <a:gd name="connsiteX11" fmla="*/ 11597386 w 12192000"/>
              <a:gd name="connsiteY11" fmla="*/ 3782538 h 3792739"/>
              <a:gd name="connsiteX12" fmla="*/ 11475466 w 12192000"/>
              <a:gd name="connsiteY12" fmla="*/ 3776829 h 3792739"/>
              <a:gd name="connsiteX13" fmla="*/ 11424666 w 12192000"/>
              <a:gd name="connsiteY13" fmla="*/ 3771881 h 3792739"/>
              <a:gd name="connsiteX14" fmla="*/ 11408029 w 12192000"/>
              <a:gd name="connsiteY14" fmla="*/ 3769724 h 3792739"/>
              <a:gd name="connsiteX15" fmla="*/ 11378438 w 12192000"/>
              <a:gd name="connsiteY15" fmla="*/ 3767061 h 3792739"/>
              <a:gd name="connsiteX16" fmla="*/ 11265789 w 12192000"/>
              <a:gd name="connsiteY16" fmla="*/ 3763002 h 3792739"/>
              <a:gd name="connsiteX17" fmla="*/ 11251692 w 12192000"/>
              <a:gd name="connsiteY17" fmla="*/ 3764524 h 3792739"/>
              <a:gd name="connsiteX18" fmla="*/ 11200892 w 12192000"/>
              <a:gd name="connsiteY18" fmla="*/ 3768710 h 3792739"/>
              <a:gd name="connsiteX19" fmla="*/ 11106023 w 12192000"/>
              <a:gd name="connsiteY19" fmla="*/ 3766807 h 3792739"/>
              <a:gd name="connsiteX20" fmla="*/ 10970260 w 12192000"/>
              <a:gd name="connsiteY20" fmla="*/ 3769725 h 3792739"/>
              <a:gd name="connsiteX21" fmla="*/ 10875264 w 12192000"/>
              <a:gd name="connsiteY21" fmla="*/ 3769725 h 3792739"/>
              <a:gd name="connsiteX22" fmla="*/ 10834243 w 12192000"/>
              <a:gd name="connsiteY22" fmla="*/ 3764524 h 3792739"/>
              <a:gd name="connsiteX23" fmla="*/ 10790809 w 12192000"/>
              <a:gd name="connsiteY23" fmla="*/ 3775688 h 3792739"/>
              <a:gd name="connsiteX24" fmla="*/ 10714609 w 12192000"/>
              <a:gd name="connsiteY24" fmla="*/ 3775688 h 3792739"/>
              <a:gd name="connsiteX25" fmla="*/ 10689209 w 12192000"/>
              <a:gd name="connsiteY25" fmla="*/ 3775688 h 3792739"/>
              <a:gd name="connsiteX26" fmla="*/ 10636631 w 12192000"/>
              <a:gd name="connsiteY26" fmla="*/ 3779367 h 3792739"/>
              <a:gd name="connsiteX27" fmla="*/ 10576179 w 12192000"/>
              <a:gd name="connsiteY27" fmla="*/ 3778352 h 3792739"/>
              <a:gd name="connsiteX28" fmla="*/ 10512679 w 12192000"/>
              <a:gd name="connsiteY28" fmla="*/ 3776068 h 3792739"/>
              <a:gd name="connsiteX29" fmla="*/ 10449179 w 12192000"/>
              <a:gd name="connsiteY29" fmla="*/ 3766807 h 3792739"/>
              <a:gd name="connsiteX30" fmla="*/ 10350119 w 12192000"/>
              <a:gd name="connsiteY30" fmla="*/ 3754121 h 3792739"/>
              <a:gd name="connsiteX31" fmla="*/ 10322052 w 12192000"/>
              <a:gd name="connsiteY31" fmla="*/ 3758942 h 3792739"/>
              <a:gd name="connsiteX32" fmla="*/ 10294239 w 12192000"/>
              <a:gd name="connsiteY32" fmla="*/ 3760591 h 3792739"/>
              <a:gd name="connsiteX33" fmla="*/ 10198481 w 12192000"/>
              <a:gd name="connsiteY33" fmla="*/ 3762748 h 3792739"/>
              <a:gd name="connsiteX34" fmla="*/ 10190226 w 12192000"/>
              <a:gd name="connsiteY34" fmla="*/ 3762748 h 3792739"/>
              <a:gd name="connsiteX35" fmla="*/ 10069449 w 12192000"/>
              <a:gd name="connsiteY35" fmla="*/ 3754756 h 3792739"/>
              <a:gd name="connsiteX36" fmla="*/ 10017379 w 12192000"/>
              <a:gd name="connsiteY36" fmla="*/ 3746003 h 3792739"/>
              <a:gd name="connsiteX37" fmla="*/ 9938385 w 12192000"/>
              <a:gd name="connsiteY37" fmla="*/ 3757927 h 3792739"/>
              <a:gd name="connsiteX38" fmla="*/ 9898126 w 12192000"/>
              <a:gd name="connsiteY38" fmla="*/ 3757166 h 3792739"/>
              <a:gd name="connsiteX39" fmla="*/ 9841865 w 12192000"/>
              <a:gd name="connsiteY39" fmla="*/ 3757166 h 3792739"/>
              <a:gd name="connsiteX40" fmla="*/ 9791954 w 12192000"/>
              <a:gd name="connsiteY40" fmla="*/ 3758562 h 3792739"/>
              <a:gd name="connsiteX41" fmla="*/ 9722866 w 12192000"/>
              <a:gd name="connsiteY41" fmla="*/ 3759450 h 3792739"/>
              <a:gd name="connsiteX42" fmla="*/ 9632061 w 12192000"/>
              <a:gd name="connsiteY42" fmla="*/ 3761733 h 3792739"/>
              <a:gd name="connsiteX43" fmla="*/ 9546336 w 12192000"/>
              <a:gd name="connsiteY43" fmla="*/ 3767061 h 3792739"/>
              <a:gd name="connsiteX44" fmla="*/ 9501886 w 12192000"/>
              <a:gd name="connsiteY44" fmla="*/ 3767949 h 3792739"/>
              <a:gd name="connsiteX45" fmla="*/ 9322308 w 12192000"/>
              <a:gd name="connsiteY45" fmla="*/ 3767949 h 3792739"/>
              <a:gd name="connsiteX46" fmla="*/ 9259697 w 12192000"/>
              <a:gd name="connsiteY46" fmla="*/ 3767949 h 3792739"/>
              <a:gd name="connsiteX47" fmla="*/ 9249664 w 12192000"/>
              <a:gd name="connsiteY47" fmla="*/ 3767949 h 3792739"/>
              <a:gd name="connsiteX48" fmla="*/ 9180830 w 12192000"/>
              <a:gd name="connsiteY48" fmla="*/ 3764143 h 3792739"/>
              <a:gd name="connsiteX49" fmla="*/ 9104630 w 12192000"/>
              <a:gd name="connsiteY49" fmla="*/ 3764143 h 3792739"/>
              <a:gd name="connsiteX50" fmla="*/ 9031859 w 12192000"/>
              <a:gd name="connsiteY50" fmla="*/ 3760338 h 3792739"/>
              <a:gd name="connsiteX51" fmla="*/ 8996934 w 12192000"/>
              <a:gd name="connsiteY51" fmla="*/ 3757674 h 3792739"/>
              <a:gd name="connsiteX52" fmla="*/ 8962390 w 12192000"/>
              <a:gd name="connsiteY52" fmla="*/ 3759450 h 3792739"/>
              <a:gd name="connsiteX53" fmla="*/ 8922766 w 12192000"/>
              <a:gd name="connsiteY53" fmla="*/ 3762114 h 3792739"/>
              <a:gd name="connsiteX54" fmla="*/ 8899525 w 12192000"/>
              <a:gd name="connsiteY54" fmla="*/ 3766046 h 3792739"/>
              <a:gd name="connsiteX55" fmla="*/ 8805926 w 12192000"/>
              <a:gd name="connsiteY55" fmla="*/ 3763889 h 3792739"/>
              <a:gd name="connsiteX56" fmla="*/ 8772017 w 12192000"/>
              <a:gd name="connsiteY56" fmla="*/ 3763129 h 3792739"/>
              <a:gd name="connsiteX57" fmla="*/ 8689213 w 12192000"/>
              <a:gd name="connsiteY57" fmla="*/ 3764524 h 3792739"/>
              <a:gd name="connsiteX58" fmla="*/ 8645271 w 12192000"/>
              <a:gd name="connsiteY58" fmla="*/ 3770486 h 3792739"/>
              <a:gd name="connsiteX59" fmla="*/ 8593582 w 12192000"/>
              <a:gd name="connsiteY59" fmla="*/ 3770486 h 3792739"/>
              <a:gd name="connsiteX60" fmla="*/ 8564880 w 12192000"/>
              <a:gd name="connsiteY60" fmla="*/ 3771755 h 3792739"/>
              <a:gd name="connsiteX61" fmla="*/ 8536305 w 12192000"/>
              <a:gd name="connsiteY61" fmla="*/ 3771755 h 3792739"/>
              <a:gd name="connsiteX62" fmla="*/ 8508746 w 12192000"/>
              <a:gd name="connsiteY62" fmla="*/ 3771755 h 3792739"/>
              <a:gd name="connsiteX63" fmla="*/ 8460613 w 12192000"/>
              <a:gd name="connsiteY63" fmla="*/ 3767315 h 3792739"/>
              <a:gd name="connsiteX64" fmla="*/ 8393811 w 12192000"/>
              <a:gd name="connsiteY64" fmla="*/ 3770106 h 3792739"/>
              <a:gd name="connsiteX65" fmla="*/ 8269224 w 12192000"/>
              <a:gd name="connsiteY65" fmla="*/ 3770106 h 3792739"/>
              <a:gd name="connsiteX66" fmla="*/ 8267700 w 12192000"/>
              <a:gd name="connsiteY66" fmla="*/ 3770106 h 3792739"/>
              <a:gd name="connsiteX67" fmla="*/ 8197343 w 12192000"/>
              <a:gd name="connsiteY67" fmla="*/ 3766554 h 3792739"/>
              <a:gd name="connsiteX68" fmla="*/ 8092949 w 12192000"/>
              <a:gd name="connsiteY68" fmla="*/ 3766554 h 3792739"/>
              <a:gd name="connsiteX69" fmla="*/ 7977886 w 12192000"/>
              <a:gd name="connsiteY69" fmla="*/ 3763509 h 3792739"/>
              <a:gd name="connsiteX70" fmla="*/ 7899654 w 12192000"/>
              <a:gd name="connsiteY70" fmla="*/ 3766173 h 3792739"/>
              <a:gd name="connsiteX71" fmla="*/ 7894320 w 12192000"/>
              <a:gd name="connsiteY71" fmla="*/ 3765032 h 3792739"/>
              <a:gd name="connsiteX72" fmla="*/ 7806182 w 12192000"/>
              <a:gd name="connsiteY72" fmla="*/ 3759703 h 3792739"/>
              <a:gd name="connsiteX73" fmla="*/ 7785862 w 12192000"/>
              <a:gd name="connsiteY73" fmla="*/ 3771247 h 3792739"/>
              <a:gd name="connsiteX74" fmla="*/ 7733793 w 12192000"/>
              <a:gd name="connsiteY74" fmla="*/ 3773277 h 3792739"/>
              <a:gd name="connsiteX75" fmla="*/ 7670293 w 12192000"/>
              <a:gd name="connsiteY75" fmla="*/ 3782284 h 3792739"/>
              <a:gd name="connsiteX76" fmla="*/ 7654798 w 12192000"/>
              <a:gd name="connsiteY76" fmla="*/ 3781523 h 3792739"/>
              <a:gd name="connsiteX77" fmla="*/ 7568946 w 12192000"/>
              <a:gd name="connsiteY77" fmla="*/ 3781523 h 3792739"/>
              <a:gd name="connsiteX78" fmla="*/ 7485507 w 12192000"/>
              <a:gd name="connsiteY78" fmla="*/ 3777337 h 3792739"/>
              <a:gd name="connsiteX79" fmla="*/ 7377431 w 12192000"/>
              <a:gd name="connsiteY79" fmla="*/ 3774926 h 3792739"/>
              <a:gd name="connsiteX80" fmla="*/ 7340854 w 12192000"/>
              <a:gd name="connsiteY80" fmla="*/ 3774926 h 3792739"/>
              <a:gd name="connsiteX81" fmla="*/ 7245096 w 12192000"/>
              <a:gd name="connsiteY81" fmla="*/ 3778986 h 3792739"/>
              <a:gd name="connsiteX82" fmla="*/ 7252970 w 12192000"/>
              <a:gd name="connsiteY82" fmla="*/ 3781396 h 3792739"/>
              <a:gd name="connsiteX83" fmla="*/ 7113270 w 12192000"/>
              <a:gd name="connsiteY83" fmla="*/ 3777717 h 3792739"/>
              <a:gd name="connsiteX84" fmla="*/ 7090157 w 12192000"/>
              <a:gd name="connsiteY84" fmla="*/ 3777717 h 3792739"/>
              <a:gd name="connsiteX85" fmla="*/ 6980937 w 12192000"/>
              <a:gd name="connsiteY85" fmla="*/ 3774926 h 3792739"/>
              <a:gd name="connsiteX86" fmla="*/ 6926072 w 12192000"/>
              <a:gd name="connsiteY86" fmla="*/ 3774926 h 3792739"/>
              <a:gd name="connsiteX87" fmla="*/ 6897116 w 12192000"/>
              <a:gd name="connsiteY87" fmla="*/ 3774926 h 3792739"/>
              <a:gd name="connsiteX88" fmla="*/ 6811899 w 12192000"/>
              <a:gd name="connsiteY88" fmla="*/ 3774292 h 3792739"/>
              <a:gd name="connsiteX89" fmla="*/ 6773037 w 12192000"/>
              <a:gd name="connsiteY89" fmla="*/ 3773024 h 3792739"/>
              <a:gd name="connsiteX90" fmla="*/ 6700394 w 12192000"/>
              <a:gd name="connsiteY90" fmla="*/ 3769852 h 3792739"/>
              <a:gd name="connsiteX91" fmla="*/ 6636894 w 12192000"/>
              <a:gd name="connsiteY91" fmla="*/ 3769852 h 3792739"/>
              <a:gd name="connsiteX92" fmla="*/ 6577331 w 12192000"/>
              <a:gd name="connsiteY92" fmla="*/ 3771755 h 3792739"/>
              <a:gd name="connsiteX93" fmla="*/ 6553073 w 12192000"/>
              <a:gd name="connsiteY93" fmla="*/ 3769218 h 3792739"/>
              <a:gd name="connsiteX94" fmla="*/ 6519037 w 12192000"/>
              <a:gd name="connsiteY94" fmla="*/ 3773658 h 3792739"/>
              <a:gd name="connsiteX95" fmla="*/ 6507607 w 12192000"/>
              <a:gd name="connsiteY95" fmla="*/ 3770994 h 3792739"/>
              <a:gd name="connsiteX96" fmla="*/ 6446393 w 12192000"/>
              <a:gd name="connsiteY96" fmla="*/ 3772897 h 3792739"/>
              <a:gd name="connsiteX97" fmla="*/ 6408928 w 12192000"/>
              <a:gd name="connsiteY97" fmla="*/ 3777210 h 3792739"/>
              <a:gd name="connsiteX98" fmla="*/ 6372479 w 12192000"/>
              <a:gd name="connsiteY98" fmla="*/ 3774799 h 3792739"/>
              <a:gd name="connsiteX99" fmla="*/ 6326251 w 12192000"/>
              <a:gd name="connsiteY99" fmla="*/ 3768584 h 3792739"/>
              <a:gd name="connsiteX100" fmla="*/ 6279642 w 12192000"/>
              <a:gd name="connsiteY100" fmla="*/ 3764651 h 3792739"/>
              <a:gd name="connsiteX101" fmla="*/ 6261989 w 12192000"/>
              <a:gd name="connsiteY101" fmla="*/ 3764651 h 3792739"/>
              <a:gd name="connsiteX102" fmla="*/ 6226048 w 12192000"/>
              <a:gd name="connsiteY102" fmla="*/ 3763763 h 3792739"/>
              <a:gd name="connsiteX103" fmla="*/ 6184519 w 12192000"/>
              <a:gd name="connsiteY103" fmla="*/ 3765793 h 3792739"/>
              <a:gd name="connsiteX104" fmla="*/ 6102985 w 12192000"/>
              <a:gd name="connsiteY104" fmla="*/ 3770233 h 3792739"/>
              <a:gd name="connsiteX105" fmla="*/ 6016498 w 12192000"/>
              <a:gd name="connsiteY105" fmla="*/ 3769472 h 3792739"/>
              <a:gd name="connsiteX106" fmla="*/ 5928868 w 12192000"/>
              <a:gd name="connsiteY106" fmla="*/ 3772897 h 3792739"/>
              <a:gd name="connsiteX107" fmla="*/ 5839968 w 12192000"/>
              <a:gd name="connsiteY107" fmla="*/ 3772262 h 3792739"/>
              <a:gd name="connsiteX108" fmla="*/ 5777866 w 12192000"/>
              <a:gd name="connsiteY108" fmla="*/ 3769472 h 3792739"/>
              <a:gd name="connsiteX109" fmla="*/ 5709412 w 12192000"/>
              <a:gd name="connsiteY109" fmla="*/ 3771120 h 3792739"/>
              <a:gd name="connsiteX110" fmla="*/ 5586349 w 12192000"/>
              <a:gd name="connsiteY110" fmla="*/ 3773784 h 3792739"/>
              <a:gd name="connsiteX111" fmla="*/ 5575300 w 12192000"/>
              <a:gd name="connsiteY111" fmla="*/ 3773784 h 3792739"/>
              <a:gd name="connsiteX112" fmla="*/ 5557266 w 12192000"/>
              <a:gd name="connsiteY112" fmla="*/ 3778098 h 3792739"/>
              <a:gd name="connsiteX113" fmla="*/ 5484241 w 12192000"/>
              <a:gd name="connsiteY113" fmla="*/ 3765412 h 3792739"/>
              <a:gd name="connsiteX114" fmla="*/ 5442713 w 12192000"/>
              <a:gd name="connsiteY114" fmla="*/ 3763382 h 3792739"/>
              <a:gd name="connsiteX115" fmla="*/ 5429123 w 12192000"/>
              <a:gd name="connsiteY115" fmla="*/ 3759957 h 3792739"/>
              <a:gd name="connsiteX116" fmla="*/ 5378323 w 12192000"/>
              <a:gd name="connsiteY116" fmla="*/ 3758181 h 3792739"/>
              <a:gd name="connsiteX117" fmla="*/ 5308728 w 12192000"/>
              <a:gd name="connsiteY117" fmla="*/ 3758942 h 3792739"/>
              <a:gd name="connsiteX118" fmla="*/ 5268215 w 12192000"/>
              <a:gd name="connsiteY118" fmla="*/ 3756532 h 3792739"/>
              <a:gd name="connsiteX119" fmla="*/ 5207254 w 12192000"/>
              <a:gd name="connsiteY119" fmla="*/ 3752853 h 3792739"/>
              <a:gd name="connsiteX120" fmla="*/ 5210429 w 12192000"/>
              <a:gd name="connsiteY120" fmla="*/ 3751585 h 3792739"/>
              <a:gd name="connsiteX121" fmla="*/ 5154549 w 12192000"/>
              <a:gd name="connsiteY121" fmla="*/ 3749047 h 3792739"/>
              <a:gd name="connsiteX122" fmla="*/ 5155565 w 12192000"/>
              <a:gd name="connsiteY122" fmla="*/ 3746003 h 3792739"/>
              <a:gd name="connsiteX123" fmla="*/ 5106798 w 12192000"/>
              <a:gd name="connsiteY123" fmla="*/ 3754756 h 3792739"/>
              <a:gd name="connsiteX124" fmla="*/ 5083811 w 12192000"/>
              <a:gd name="connsiteY124" fmla="*/ 3753741 h 3792739"/>
              <a:gd name="connsiteX125" fmla="*/ 5030851 w 12192000"/>
              <a:gd name="connsiteY125" fmla="*/ 3745749 h 3792739"/>
              <a:gd name="connsiteX126" fmla="*/ 5004816 w 12192000"/>
              <a:gd name="connsiteY126" fmla="*/ 3756278 h 3792739"/>
              <a:gd name="connsiteX127" fmla="*/ 4928616 w 12192000"/>
              <a:gd name="connsiteY127" fmla="*/ 3757166 h 3792739"/>
              <a:gd name="connsiteX128" fmla="*/ 4888104 w 12192000"/>
              <a:gd name="connsiteY128" fmla="*/ 3750443 h 3792739"/>
              <a:gd name="connsiteX129" fmla="*/ 4815332 w 12192000"/>
              <a:gd name="connsiteY129" fmla="*/ 3748920 h 3792739"/>
              <a:gd name="connsiteX130" fmla="*/ 4811014 w 12192000"/>
              <a:gd name="connsiteY130" fmla="*/ 3747779 h 3792739"/>
              <a:gd name="connsiteX131" fmla="*/ 4760214 w 12192000"/>
              <a:gd name="connsiteY131" fmla="*/ 3742577 h 3792739"/>
              <a:gd name="connsiteX132" fmla="*/ 4694682 w 12192000"/>
              <a:gd name="connsiteY132" fmla="*/ 3736488 h 3792739"/>
              <a:gd name="connsiteX133" fmla="*/ 4619117 w 12192000"/>
              <a:gd name="connsiteY133" fmla="*/ 3736488 h 3792739"/>
              <a:gd name="connsiteX134" fmla="*/ 4606417 w 12192000"/>
              <a:gd name="connsiteY134" fmla="*/ 3733697 h 3792739"/>
              <a:gd name="connsiteX135" fmla="*/ 4588510 w 12192000"/>
              <a:gd name="connsiteY135" fmla="*/ 3731287 h 3792739"/>
              <a:gd name="connsiteX136" fmla="*/ 4529201 w 12192000"/>
              <a:gd name="connsiteY136" fmla="*/ 3731287 h 3792739"/>
              <a:gd name="connsiteX137" fmla="*/ 4414901 w 12192000"/>
              <a:gd name="connsiteY137" fmla="*/ 3745876 h 3792739"/>
              <a:gd name="connsiteX138" fmla="*/ 4382516 w 12192000"/>
              <a:gd name="connsiteY138" fmla="*/ 3746890 h 3792739"/>
              <a:gd name="connsiteX139" fmla="*/ 4342765 w 12192000"/>
              <a:gd name="connsiteY139" fmla="*/ 3745242 h 3792739"/>
              <a:gd name="connsiteX140" fmla="*/ 4328922 w 12192000"/>
              <a:gd name="connsiteY140" fmla="*/ 3742958 h 3792739"/>
              <a:gd name="connsiteX141" fmla="*/ 4309618 w 12192000"/>
              <a:gd name="connsiteY141" fmla="*/ 3740675 h 3792739"/>
              <a:gd name="connsiteX142" fmla="*/ 4286504 w 12192000"/>
              <a:gd name="connsiteY142" fmla="*/ 3740675 h 3792739"/>
              <a:gd name="connsiteX143" fmla="*/ 4275074 w 12192000"/>
              <a:gd name="connsiteY143" fmla="*/ 3739152 h 3792739"/>
              <a:gd name="connsiteX144" fmla="*/ 4198874 w 12192000"/>
              <a:gd name="connsiteY144" fmla="*/ 3749555 h 3792739"/>
              <a:gd name="connsiteX145" fmla="*/ 4152392 w 12192000"/>
              <a:gd name="connsiteY145" fmla="*/ 3743338 h 3792739"/>
              <a:gd name="connsiteX146" fmla="*/ 4151376 w 12192000"/>
              <a:gd name="connsiteY146" fmla="*/ 3743338 h 3792739"/>
              <a:gd name="connsiteX147" fmla="*/ 4102227 w 12192000"/>
              <a:gd name="connsiteY147" fmla="*/ 3742451 h 3792739"/>
              <a:gd name="connsiteX148" fmla="*/ 4047871 w 12192000"/>
              <a:gd name="connsiteY148" fmla="*/ 3742451 h 3792739"/>
              <a:gd name="connsiteX149" fmla="*/ 4043426 w 12192000"/>
              <a:gd name="connsiteY149" fmla="*/ 3744100 h 3792739"/>
              <a:gd name="connsiteX150" fmla="*/ 4019169 w 12192000"/>
              <a:gd name="connsiteY150" fmla="*/ 3745622 h 3792739"/>
              <a:gd name="connsiteX151" fmla="*/ 3993769 w 12192000"/>
              <a:gd name="connsiteY151" fmla="*/ 3745622 h 3792739"/>
              <a:gd name="connsiteX152" fmla="*/ 3956431 w 12192000"/>
              <a:gd name="connsiteY152" fmla="*/ 3753868 h 3792739"/>
              <a:gd name="connsiteX153" fmla="*/ 3909314 w 12192000"/>
              <a:gd name="connsiteY153" fmla="*/ 3747525 h 3792739"/>
              <a:gd name="connsiteX154" fmla="*/ 3788410 w 12192000"/>
              <a:gd name="connsiteY154" fmla="*/ 3750316 h 3792739"/>
              <a:gd name="connsiteX155" fmla="*/ 3722497 w 12192000"/>
              <a:gd name="connsiteY155" fmla="*/ 3752219 h 3792739"/>
              <a:gd name="connsiteX156" fmla="*/ 3596513 w 12192000"/>
              <a:gd name="connsiteY156" fmla="*/ 3755517 h 3792739"/>
              <a:gd name="connsiteX157" fmla="*/ 3587877 w 12192000"/>
              <a:gd name="connsiteY157" fmla="*/ 3751458 h 3792739"/>
              <a:gd name="connsiteX158" fmla="*/ 3506851 w 12192000"/>
              <a:gd name="connsiteY158" fmla="*/ 3755010 h 3792739"/>
              <a:gd name="connsiteX159" fmla="*/ 3474847 w 12192000"/>
              <a:gd name="connsiteY159" fmla="*/ 3754248 h 3792739"/>
              <a:gd name="connsiteX160" fmla="*/ 3441192 w 12192000"/>
              <a:gd name="connsiteY160" fmla="*/ 3755010 h 3792739"/>
              <a:gd name="connsiteX161" fmla="*/ 3404108 w 12192000"/>
              <a:gd name="connsiteY161" fmla="*/ 3751838 h 3792739"/>
              <a:gd name="connsiteX162" fmla="*/ 3327908 w 12192000"/>
              <a:gd name="connsiteY162" fmla="*/ 3754121 h 3792739"/>
              <a:gd name="connsiteX163" fmla="*/ 3309747 w 12192000"/>
              <a:gd name="connsiteY163" fmla="*/ 3754121 h 3792739"/>
              <a:gd name="connsiteX164" fmla="*/ 3239516 w 12192000"/>
              <a:gd name="connsiteY164" fmla="*/ 3750696 h 3792739"/>
              <a:gd name="connsiteX165" fmla="*/ 3231007 w 12192000"/>
              <a:gd name="connsiteY165" fmla="*/ 3749808 h 3792739"/>
              <a:gd name="connsiteX166" fmla="*/ 3224784 w 12192000"/>
              <a:gd name="connsiteY166" fmla="*/ 3752726 h 3792739"/>
              <a:gd name="connsiteX167" fmla="*/ 3172206 w 12192000"/>
              <a:gd name="connsiteY167" fmla="*/ 3752726 h 3792739"/>
              <a:gd name="connsiteX168" fmla="*/ 3123946 w 12192000"/>
              <a:gd name="connsiteY168" fmla="*/ 3751077 h 3792739"/>
              <a:gd name="connsiteX169" fmla="*/ 3112770 w 12192000"/>
              <a:gd name="connsiteY169" fmla="*/ 3751838 h 3792739"/>
              <a:gd name="connsiteX170" fmla="*/ 3045587 w 12192000"/>
              <a:gd name="connsiteY170" fmla="*/ 3770867 h 3792739"/>
              <a:gd name="connsiteX171" fmla="*/ 2998597 w 12192000"/>
              <a:gd name="connsiteY171" fmla="*/ 3769979 h 3792739"/>
              <a:gd name="connsiteX172" fmla="*/ 2956052 w 12192000"/>
              <a:gd name="connsiteY172" fmla="*/ 3769979 h 3792739"/>
              <a:gd name="connsiteX173" fmla="*/ 2954782 w 12192000"/>
              <a:gd name="connsiteY173" fmla="*/ 3769979 h 3792739"/>
              <a:gd name="connsiteX174" fmla="*/ 2909189 w 12192000"/>
              <a:gd name="connsiteY174" fmla="*/ 3771374 h 3792739"/>
              <a:gd name="connsiteX175" fmla="*/ 2799969 w 12192000"/>
              <a:gd name="connsiteY175" fmla="*/ 3769091 h 3792739"/>
              <a:gd name="connsiteX176" fmla="*/ 2782062 w 12192000"/>
              <a:gd name="connsiteY176" fmla="*/ 3770994 h 3792739"/>
              <a:gd name="connsiteX177" fmla="*/ 2735199 w 12192000"/>
              <a:gd name="connsiteY177" fmla="*/ 3767695 h 3792739"/>
              <a:gd name="connsiteX178" fmla="*/ 2749042 w 12192000"/>
              <a:gd name="connsiteY178" fmla="*/ 3766046 h 3792739"/>
              <a:gd name="connsiteX179" fmla="*/ 2721102 w 12192000"/>
              <a:gd name="connsiteY179" fmla="*/ 3766046 h 3792739"/>
              <a:gd name="connsiteX180" fmla="*/ 2673350 w 12192000"/>
              <a:gd name="connsiteY180" fmla="*/ 3762875 h 3792739"/>
              <a:gd name="connsiteX181" fmla="*/ 2619629 w 12192000"/>
              <a:gd name="connsiteY181" fmla="*/ 3763763 h 3792739"/>
              <a:gd name="connsiteX182" fmla="*/ 2554224 w 12192000"/>
              <a:gd name="connsiteY182" fmla="*/ 3763763 h 3792739"/>
              <a:gd name="connsiteX183" fmla="*/ 2507615 w 12192000"/>
              <a:gd name="connsiteY183" fmla="*/ 3761987 h 3792739"/>
              <a:gd name="connsiteX184" fmla="*/ 2415413 w 12192000"/>
              <a:gd name="connsiteY184" fmla="*/ 3761987 h 3792739"/>
              <a:gd name="connsiteX185" fmla="*/ 2402713 w 12192000"/>
              <a:gd name="connsiteY185" fmla="*/ 3763128 h 3792739"/>
              <a:gd name="connsiteX186" fmla="*/ 2308606 w 12192000"/>
              <a:gd name="connsiteY186" fmla="*/ 3764270 h 3792739"/>
              <a:gd name="connsiteX187" fmla="*/ 2263394 w 12192000"/>
              <a:gd name="connsiteY187" fmla="*/ 3761987 h 3792739"/>
              <a:gd name="connsiteX188" fmla="*/ 2262505 w 12192000"/>
              <a:gd name="connsiteY188" fmla="*/ 3762621 h 3792739"/>
              <a:gd name="connsiteX189" fmla="*/ 2219706 w 12192000"/>
              <a:gd name="connsiteY189" fmla="*/ 3757420 h 3792739"/>
              <a:gd name="connsiteX190" fmla="*/ 2204847 w 12192000"/>
              <a:gd name="connsiteY190" fmla="*/ 3759323 h 3792739"/>
              <a:gd name="connsiteX191" fmla="*/ 2148332 w 12192000"/>
              <a:gd name="connsiteY191" fmla="*/ 3757166 h 3792739"/>
              <a:gd name="connsiteX192" fmla="*/ 2117598 w 12192000"/>
              <a:gd name="connsiteY192" fmla="*/ 3753107 h 3792739"/>
              <a:gd name="connsiteX193" fmla="*/ 2097405 w 12192000"/>
              <a:gd name="connsiteY193" fmla="*/ 3747398 h 3792739"/>
              <a:gd name="connsiteX194" fmla="*/ 2063623 w 12192000"/>
              <a:gd name="connsiteY194" fmla="*/ 3752980 h 3792739"/>
              <a:gd name="connsiteX195" fmla="*/ 2051558 w 12192000"/>
              <a:gd name="connsiteY195" fmla="*/ 3752346 h 3792739"/>
              <a:gd name="connsiteX196" fmla="*/ 2038858 w 12192000"/>
              <a:gd name="connsiteY196" fmla="*/ 3756025 h 3792739"/>
              <a:gd name="connsiteX197" fmla="*/ 1959102 w 12192000"/>
              <a:gd name="connsiteY197" fmla="*/ 3757547 h 3792739"/>
              <a:gd name="connsiteX198" fmla="*/ 1946402 w 12192000"/>
              <a:gd name="connsiteY198" fmla="*/ 3758308 h 3792739"/>
              <a:gd name="connsiteX199" fmla="*/ 1896618 w 12192000"/>
              <a:gd name="connsiteY199" fmla="*/ 3761733 h 3792739"/>
              <a:gd name="connsiteX200" fmla="*/ 1843024 w 12192000"/>
              <a:gd name="connsiteY200" fmla="*/ 3763382 h 3792739"/>
              <a:gd name="connsiteX201" fmla="*/ 1804924 w 12192000"/>
              <a:gd name="connsiteY201" fmla="*/ 3763382 h 3792739"/>
              <a:gd name="connsiteX202" fmla="*/ 1776603 w 12192000"/>
              <a:gd name="connsiteY202" fmla="*/ 3761099 h 3792739"/>
              <a:gd name="connsiteX203" fmla="*/ 1693164 w 12192000"/>
              <a:gd name="connsiteY203" fmla="*/ 3756151 h 3792739"/>
              <a:gd name="connsiteX204" fmla="*/ 1527175 w 12192000"/>
              <a:gd name="connsiteY204" fmla="*/ 3749681 h 3792739"/>
              <a:gd name="connsiteX205" fmla="*/ 1282573 w 12192000"/>
              <a:gd name="connsiteY205" fmla="*/ 3754375 h 3792739"/>
              <a:gd name="connsiteX206" fmla="*/ 1176528 w 12192000"/>
              <a:gd name="connsiteY206" fmla="*/ 3759323 h 3792739"/>
              <a:gd name="connsiteX207" fmla="*/ 1160653 w 12192000"/>
              <a:gd name="connsiteY207" fmla="*/ 3759323 h 3792739"/>
              <a:gd name="connsiteX208" fmla="*/ 1115949 w 12192000"/>
              <a:gd name="connsiteY208" fmla="*/ 3761099 h 3792739"/>
              <a:gd name="connsiteX209" fmla="*/ 1048004 w 12192000"/>
              <a:gd name="connsiteY209" fmla="*/ 3768457 h 3792739"/>
              <a:gd name="connsiteX210" fmla="*/ 964057 w 12192000"/>
              <a:gd name="connsiteY210" fmla="*/ 3770359 h 3792739"/>
              <a:gd name="connsiteX211" fmla="*/ 872109 w 12192000"/>
              <a:gd name="connsiteY211" fmla="*/ 3774038 h 3792739"/>
              <a:gd name="connsiteX212" fmla="*/ 859409 w 12192000"/>
              <a:gd name="connsiteY212" fmla="*/ 3774926 h 3792739"/>
              <a:gd name="connsiteX213" fmla="*/ 736346 w 12192000"/>
              <a:gd name="connsiteY213" fmla="*/ 3781269 h 3792739"/>
              <a:gd name="connsiteX214" fmla="*/ 687197 w 12192000"/>
              <a:gd name="connsiteY214" fmla="*/ 3761606 h 3792739"/>
              <a:gd name="connsiteX215" fmla="*/ 615061 w 12192000"/>
              <a:gd name="connsiteY215" fmla="*/ 3764397 h 3792739"/>
              <a:gd name="connsiteX216" fmla="*/ 532892 w 12192000"/>
              <a:gd name="connsiteY216" fmla="*/ 3773531 h 3792739"/>
              <a:gd name="connsiteX217" fmla="*/ 494792 w 12192000"/>
              <a:gd name="connsiteY217" fmla="*/ 3777210 h 3792739"/>
              <a:gd name="connsiteX218" fmla="*/ 401193 w 12192000"/>
              <a:gd name="connsiteY218" fmla="*/ 3787105 h 3792739"/>
              <a:gd name="connsiteX219" fmla="*/ 294767 w 12192000"/>
              <a:gd name="connsiteY219" fmla="*/ 3779874 h 3792739"/>
              <a:gd name="connsiteX220" fmla="*/ 290322 w 12192000"/>
              <a:gd name="connsiteY220" fmla="*/ 3780508 h 3792739"/>
              <a:gd name="connsiteX221" fmla="*/ 223139 w 12192000"/>
              <a:gd name="connsiteY221" fmla="*/ 3774546 h 3792739"/>
              <a:gd name="connsiteX222" fmla="*/ 135382 w 12192000"/>
              <a:gd name="connsiteY222" fmla="*/ 3779367 h 3792739"/>
              <a:gd name="connsiteX223" fmla="*/ 46482 w 12192000"/>
              <a:gd name="connsiteY223" fmla="*/ 3770994 h 3792739"/>
              <a:gd name="connsiteX224" fmla="*/ 36322 w 12192000"/>
              <a:gd name="connsiteY224" fmla="*/ 3769852 h 3792739"/>
              <a:gd name="connsiteX225" fmla="*/ 0 w 12192000"/>
              <a:gd name="connsiteY225" fmla="*/ 3778352 h 379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2192000" h="3792739">
                <a:moveTo>
                  <a:pt x="0" y="0"/>
                </a:moveTo>
                <a:lnTo>
                  <a:pt x="12192000" y="0"/>
                </a:lnTo>
                <a:lnTo>
                  <a:pt x="12192000" y="3181483"/>
                </a:lnTo>
                <a:lnTo>
                  <a:pt x="12192000" y="3787739"/>
                </a:lnTo>
                <a:cubicBezTo>
                  <a:pt x="12176633" y="3788500"/>
                  <a:pt x="12161393" y="3789769"/>
                  <a:pt x="12145645" y="3789896"/>
                </a:cubicBezTo>
                <a:cubicBezTo>
                  <a:pt x="12122711" y="3788997"/>
                  <a:pt x="12099742" y="3789845"/>
                  <a:pt x="12076938" y="3792433"/>
                </a:cubicBezTo>
                <a:cubicBezTo>
                  <a:pt x="12071272" y="3792842"/>
                  <a:pt x="12065585" y="3792842"/>
                  <a:pt x="12059920" y="3792433"/>
                </a:cubicBezTo>
                <a:cubicBezTo>
                  <a:pt x="12029895" y="3790466"/>
                  <a:pt x="11999774" y="3790466"/>
                  <a:pt x="11969750" y="3792433"/>
                </a:cubicBezTo>
                <a:cubicBezTo>
                  <a:pt x="11965097" y="3792679"/>
                  <a:pt x="11960434" y="3792679"/>
                  <a:pt x="11955780" y="3792433"/>
                </a:cubicBezTo>
                <a:cubicBezTo>
                  <a:pt x="11940667" y="3791291"/>
                  <a:pt x="11925173" y="3790276"/>
                  <a:pt x="11910822" y="3789008"/>
                </a:cubicBezTo>
                <a:cubicBezTo>
                  <a:pt x="11824484" y="3781916"/>
                  <a:pt x="11737787" y="3780178"/>
                  <a:pt x="11651234" y="3783806"/>
                </a:cubicBezTo>
                <a:cubicBezTo>
                  <a:pt x="11633276" y="3784537"/>
                  <a:pt x="11615289" y="3784113"/>
                  <a:pt x="11597386" y="3782538"/>
                </a:cubicBezTo>
                <a:cubicBezTo>
                  <a:pt x="11556872" y="3778529"/>
                  <a:pt x="11516178" y="3776624"/>
                  <a:pt x="11475466" y="3776829"/>
                </a:cubicBezTo>
                <a:cubicBezTo>
                  <a:pt x="11458380" y="3777770"/>
                  <a:pt x="11441249" y="3776101"/>
                  <a:pt x="11424666" y="3771881"/>
                </a:cubicBezTo>
                <a:cubicBezTo>
                  <a:pt x="11419184" y="3770739"/>
                  <a:pt x="11413622" y="3770018"/>
                  <a:pt x="11408029" y="3769724"/>
                </a:cubicBezTo>
                <a:cubicBezTo>
                  <a:pt x="11398250" y="3768837"/>
                  <a:pt x="11385169" y="3768330"/>
                  <a:pt x="11378438" y="3767061"/>
                </a:cubicBezTo>
                <a:cubicBezTo>
                  <a:pt x="11347450" y="3761353"/>
                  <a:pt x="11300841" y="3765919"/>
                  <a:pt x="11265789" y="3763002"/>
                </a:cubicBezTo>
                <a:cubicBezTo>
                  <a:pt x="11263503" y="3763002"/>
                  <a:pt x="11256772" y="3764016"/>
                  <a:pt x="11251692" y="3764524"/>
                </a:cubicBezTo>
                <a:cubicBezTo>
                  <a:pt x="11235055" y="3766046"/>
                  <a:pt x="11218545" y="3768584"/>
                  <a:pt x="11200892" y="3768710"/>
                </a:cubicBezTo>
                <a:cubicBezTo>
                  <a:pt x="11169523" y="3768710"/>
                  <a:pt x="11137392" y="3767949"/>
                  <a:pt x="11106023" y="3766807"/>
                </a:cubicBezTo>
                <a:cubicBezTo>
                  <a:pt x="11060774" y="3763646"/>
                  <a:pt x="11015331" y="3764623"/>
                  <a:pt x="10970260" y="3769725"/>
                </a:cubicBezTo>
                <a:cubicBezTo>
                  <a:pt x="10938746" y="3774101"/>
                  <a:pt x="10906778" y="3774101"/>
                  <a:pt x="10875264" y="3769725"/>
                </a:cubicBezTo>
                <a:cubicBezTo>
                  <a:pt x="10862564" y="3767822"/>
                  <a:pt x="10849864" y="3765793"/>
                  <a:pt x="10834243" y="3764524"/>
                </a:cubicBezTo>
                <a:cubicBezTo>
                  <a:pt x="10821543" y="3763509"/>
                  <a:pt x="10801604" y="3774926"/>
                  <a:pt x="10790809" y="3775688"/>
                </a:cubicBezTo>
                <a:cubicBezTo>
                  <a:pt x="10765480" y="3778370"/>
                  <a:pt x="10739937" y="3778370"/>
                  <a:pt x="10714609" y="3775688"/>
                </a:cubicBezTo>
                <a:cubicBezTo>
                  <a:pt x="10706157" y="3774994"/>
                  <a:pt x="10697661" y="3774994"/>
                  <a:pt x="10689209" y="3775688"/>
                </a:cubicBezTo>
                <a:cubicBezTo>
                  <a:pt x="10671826" y="3778463"/>
                  <a:pt x="10654231" y="3779694"/>
                  <a:pt x="10636631" y="3779367"/>
                </a:cubicBezTo>
                <a:cubicBezTo>
                  <a:pt x="10617708" y="3778478"/>
                  <a:pt x="10596245" y="3779367"/>
                  <a:pt x="10576179" y="3778352"/>
                </a:cubicBezTo>
                <a:cubicBezTo>
                  <a:pt x="10556113" y="3777337"/>
                  <a:pt x="10530078" y="3777717"/>
                  <a:pt x="10512679" y="3776068"/>
                </a:cubicBezTo>
                <a:cubicBezTo>
                  <a:pt x="10488803" y="3773658"/>
                  <a:pt x="10471658" y="3769725"/>
                  <a:pt x="10449179" y="3766807"/>
                </a:cubicBezTo>
                <a:cubicBezTo>
                  <a:pt x="10417683" y="3762621"/>
                  <a:pt x="10384536" y="3758815"/>
                  <a:pt x="10350119" y="3754121"/>
                </a:cubicBezTo>
                <a:cubicBezTo>
                  <a:pt x="10340467" y="3755898"/>
                  <a:pt x="10332593" y="3757674"/>
                  <a:pt x="10322052" y="3758942"/>
                </a:cubicBezTo>
                <a:cubicBezTo>
                  <a:pt x="10312826" y="3760090"/>
                  <a:pt x="10303536" y="3760640"/>
                  <a:pt x="10294239" y="3760591"/>
                </a:cubicBezTo>
                <a:cubicBezTo>
                  <a:pt x="10262324" y="3758261"/>
                  <a:pt x="10230259" y="3758983"/>
                  <a:pt x="10198481" y="3762748"/>
                </a:cubicBezTo>
                <a:cubicBezTo>
                  <a:pt x="10197084" y="3762748"/>
                  <a:pt x="10192512" y="3762748"/>
                  <a:pt x="10190226" y="3762748"/>
                </a:cubicBezTo>
                <a:cubicBezTo>
                  <a:pt x="10149713" y="3760211"/>
                  <a:pt x="10107676" y="3757927"/>
                  <a:pt x="10069449" y="3754756"/>
                </a:cubicBezTo>
                <a:cubicBezTo>
                  <a:pt x="10049764" y="3752980"/>
                  <a:pt x="10037064" y="3749428"/>
                  <a:pt x="10017379" y="3746003"/>
                </a:cubicBezTo>
                <a:cubicBezTo>
                  <a:pt x="10013061" y="3753360"/>
                  <a:pt x="9969246" y="3758689"/>
                  <a:pt x="9938385" y="3757927"/>
                </a:cubicBezTo>
                <a:cubicBezTo>
                  <a:pt x="9925685" y="3757927"/>
                  <a:pt x="9911588" y="3757293"/>
                  <a:pt x="9898126" y="3757166"/>
                </a:cubicBezTo>
                <a:cubicBezTo>
                  <a:pt x="9879330" y="3757166"/>
                  <a:pt x="9860026" y="3756532"/>
                  <a:pt x="9841865" y="3757166"/>
                </a:cubicBezTo>
                <a:cubicBezTo>
                  <a:pt x="9823704" y="3757800"/>
                  <a:pt x="9803765" y="3757166"/>
                  <a:pt x="9791954" y="3758562"/>
                </a:cubicBezTo>
                <a:cubicBezTo>
                  <a:pt x="9768989" y="3760766"/>
                  <a:pt x="9745880" y="3761063"/>
                  <a:pt x="9722866" y="3759450"/>
                </a:cubicBezTo>
                <a:cubicBezTo>
                  <a:pt x="9692581" y="3758165"/>
                  <a:pt x="9662244" y="3758928"/>
                  <a:pt x="9632061" y="3761733"/>
                </a:cubicBezTo>
                <a:cubicBezTo>
                  <a:pt x="9606661" y="3764270"/>
                  <a:pt x="9575546" y="3765539"/>
                  <a:pt x="9546336" y="3767061"/>
                </a:cubicBezTo>
                <a:cubicBezTo>
                  <a:pt x="9533636" y="3767061"/>
                  <a:pt x="9519666" y="3767061"/>
                  <a:pt x="9501886" y="3767949"/>
                </a:cubicBezTo>
                <a:cubicBezTo>
                  <a:pt x="9477375" y="3765285"/>
                  <a:pt x="9348216" y="3765032"/>
                  <a:pt x="9322308" y="3767949"/>
                </a:cubicBezTo>
                <a:cubicBezTo>
                  <a:pt x="9301624" y="3764000"/>
                  <a:pt x="9280380" y="3764000"/>
                  <a:pt x="9259697" y="3767949"/>
                </a:cubicBezTo>
                <a:cubicBezTo>
                  <a:pt x="9256357" y="3768205"/>
                  <a:pt x="9253003" y="3768205"/>
                  <a:pt x="9249664" y="3767949"/>
                </a:cubicBezTo>
                <a:cubicBezTo>
                  <a:pt x="9226423" y="3766807"/>
                  <a:pt x="9201150" y="3766173"/>
                  <a:pt x="9180830" y="3764143"/>
                </a:cubicBezTo>
                <a:cubicBezTo>
                  <a:pt x="9155546" y="3760724"/>
                  <a:pt x="9129915" y="3760724"/>
                  <a:pt x="9104630" y="3764143"/>
                </a:cubicBezTo>
                <a:cubicBezTo>
                  <a:pt x="9090025" y="3758689"/>
                  <a:pt x="9060307" y="3759576"/>
                  <a:pt x="9031859" y="3760338"/>
                </a:cubicBezTo>
                <a:cubicBezTo>
                  <a:pt x="9026017" y="3755898"/>
                  <a:pt x="9021699" y="3755771"/>
                  <a:pt x="8996934" y="3757674"/>
                </a:cubicBezTo>
                <a:cubicBezTo>
                  <a:pt x="8985459" y="3758875"/>
                  <a:pt x="8973927" y="3759468"/>
                  <a:pt x="8962390" y="3759450"/>
                </a:cubicBezTo>
                <a:cubicBezTo>
                  <a:pt x="8949122" y="3758560"/>
                  <a:pt x="8935795" y="3759456"/>
                  <a:pt x="8922766" y="3762114"/>
                </a:cubicBezTo>
                <a:cubicBezTo>
                  <a:pt x="8916035" y="3763382"/>
                  <a:pt x="8908415" y="3764524"/>
                  <a:pt x="8899525" y="3766046"/>
                </a:cubicBezTo>
                <a:cubicBezTo>
                  <a:pt x="8868471" y="3762269"/>
                  <a:pt x="8837121" y="3761547"/>
                  <a:pt x="8805926" y="3763889"/>
                </a:cubicBezTo>
                <a:cubicBezTo>
                  <a:pt x="8796401" y="3763890"/>
                  <a:pt x="8782304" y="3763890"/>
                  <a:pt x="8772017" y="3763129"/>
                </a:cubicBezTo>
                <a:cubicBezTo>
                  <a:pt x="8744441" y="3760764"/>
                  <a:pt x="8716694" y="3761231"/>
                  <a:pt x="8689213" y="3764524"/>
                </a:cubicBezTo>
                <a:lnTo>
                  <a:pt x="8645271" y="3770486"/>
                </a:lnTo>
                <a:cubicBezTo>
                  <a:pt x="8628138" y="3767904"/>
                  <a:pt x="8610715" y="3767904"/>
                  <a:pt x="8593582" y="3770486"/>
                </a:cubicBezTo>
                <a:cubicBezTo>
                  <a:pt x="8586851" y="3771501"/>
                  <a:pt x="8574659" y="3771501"/>
                  <a:pt x="8564880" y="3771755"/>
                </a:cubicBezTo>
                <a:lnTo>
                  <a:pt x="8536305" y="3771755"/>
                </a:lnTo>
                <a:cubicBezTo>
                  <a:pt x="8527034" y="3771755"/>
                  <a:pt x="8516493" y="3771755"/>
                  <a:pt x="8508746" y="3771755"/>
                </a:cubicBezTo>
                <a:cubicBezTo>
                  <a:pt x="8491982" y="3770613"/>
                  <a:pt x="8476615" y="3768837"/>
                  <a:pt x="8460613" y="3767315"/>
                </a:cubicBezTo>
                <a:cubicBezTo>
                  <a:pt x="8438896" y="3768964"/>
                  <a:pt x="8416417" y="3769852"/>
                  <a:pt x="8393811" y="3770106"/>
                </a:cubicBezTo>
                <a:cubicBezTo>
                  <a:pt x="8352282" y="3770106"/>
                  <a:pt x="8310626" y="3773150"/>
                  <a:pt x="8269224" y="3770106"/>
                </a:cubicBezTo>
                <a:lnTo>
                  <a:pt x="8267700" y="3770106"/>
                </a:lnTo>
                <a:cubicBezTo>
                  <a:pt x="8244194" y="3772077"/>
                  <a:pt x="8220529" y="3770882"/>
                  <a:pt x="8197343" y="3766554"/>
                </a:cubicBezTo>
                <a:cubicBezTo>
                  <a:pt x="8162610" y="3769561"/>
                  <a:pt x="8127682" y="3769561"/>
                  <a:pt x="8092949" y="3766554"/>
                </a:cubicBezTo>
                <a:cubicBezTo>
                  <a:pt x="8054848" y="3763255"/>
                  <a:pt x="8015606" y="3765412"/>
                  <a:pt x="7977886" y="3763509"/>
                </a:cubicBezTo>
                <a:cubicBezTo>
                  <a:pt x="7956043" y="3762367"/>
                  <a:pt x="7926070" y="3765158"/>
                  <a:pt x="7899654" y="3766173"/>
                </a:cubicBezTo>
                <a:lnTo>
                  <a:pt x="7894320" y="3765032"/>
                </a:lnTo>
                <a:cubicBezTo>
                  <a:pt x="7868920" y="3758308"/>
                  <a:pt x="7852410" y="3757293"/>
                  <a:pt x="7806182" y="3759703"/>
                </a:cubicBezTo>
                <a:cubicBezTo>
                  <a:pt x="7799832" y="3759703"/>
                  <a:pt x="7791323" y="3771628"/>
                  <a:pt x="7785862" y="3771247"/>
                </a:cubicBezTo>
                <a:cubicBezTo>
                  <a:pt x="7768490" y="3769723"/>
                  <a:pt x="7750993" y="3770404"/>
                  <a:pt x="7733793" y="3773277"/>
                </a:cubicBezTo>
                <a:cubicBezTo>
                  <a:pt x="7710170" y="3772389"/>
                  <a:pt x="7690232" y="3783172"/>
                  <a:pt x="7670293" y="3782284"/>
                </a:cubicBezTo>
                <a:cubicBezTo>
                  <a:pt x="7664958" y="3782284"/>
                  <a:pt x="7657593" y="3782284"/>
                  <a:pt x="7654798" y="3781523"/>
                </a:cubicBezTo>
                <a:cubicBezTo>
                  <a:pt x="7629398" y="3777083"/>
                  <a:pt x="7607808" y="3783426"/>
                  <a:pt x="7568946" y="3781523"/>
                </a:cubicBezTo>
                <a:cubicBezTo>
                  <a:pt x="7541133" y="3780128"/>
                  <a:pt x="7514082" y="3778098"/>
                  <a:pt x="7485507" y="3777337"/>
                </a:cubicBezTo>
                <a:cubicBezTo>
                  <a:pt x="7449694" y="3776449"/>
                  <a:pt x="7412736" y="3777337"/>
                  <a:pt x="7377431" y="3774926"/>
                </a:cubicBezTo>
                <a:cubicBezTo>
                  <a:pt x="7366382" y="3774292"/>
                  <a:pt x="7352031" y="3774292"/>
                  <a:pt x="7340854" y="3774926"/>
                </a:cubicBezTo>
                <a:cubicBezTo>
                  <a:pt x="7308469" y="3776068"/>
                  <a:pt x="7277354" y="3777590"/>
                  <a:pt x="7245096" y="3778986"/>
                </a:cubicBezTo>
                <a:lnTo>
                  <a:pt x="7252970" y="3781396"/>
                </a:lnTo>
                <a:lnTo>
                  <a:pt x="7113270" y="3777717"/>
                </a:lnTo>
                <a:cubicBezTo>
                  <a:pt x="7105523" y="3777717"/>
                  <a:pt x="7096252" y="3776829"/>
                  <a:pt x="7090157" y="3777717"/>
                </a:cubicBezTo>
                <a:cubicBezTo>
                  <a:pt x="7053726" y="3778751"/>
                  <a:pt x="7017266" y="3777820"/>
                  <a:pt x="6980937" y="3774926"/>
                </a:cubicBezTo>
                <a:cubicBezTo>
                  <a:pt x="6970522" y="3779747"/>
                  <a:pt x="6957949" y="3779747"/>
                  <a:pt x="6926072" y="3774926"/>
                </a:cubicBezTo>
                <a:cubicBezTo>
                  <a:pt x="6913372" y="3774926"/>
                  <a:pt x="6902577" y="3775688"/>
                  <a:pt x="6897116" y="3774926"/>
                </a:cubicBezTo>
                <a:cubicBezTo>
                  <a:pt x="6868780" y="3772296"/>
                  <a:pt x="6840272" y="3772084"/>
                  <a:pt x="6811899" y="3774292"/>
                </a:cubicBezTo>
                <a:cubicBezTo>
                  <a:pt x="6798932" y="3774761"/>
                  <a:pt x="6785947" y="3774337"/>
                  <a:pt x="6773037" y="3773024"/>
                </a:cubicBezTo>
                <a:cubicBezTo>
                  <a:pt x="6748972" y="3769735"/>
                  <a:pt x="6724654" y="3768673"/>
                  <a:pt x="6700394" y="3769852"/>
                </a:cubicBezTo>
                <a:cubicBezTo>
                  <a:pt x="6679241" y="3770920"/>
                  <a:pt x="6658047" y="3770920"/>
                  <a:pt x="6636894" y="3769852"/>
                </a:cubicBezTo>
                <a:cubicBezTo>
                  <a:pt x="6617041" y="3767910"/>
                  <a:pt x="6597019" y="3768549"/>
                  <a:pt x="6577331" y="3771755"/>
                </a:cubicBezTo>
                <a:lnTo>
                  <a:pt x="6553073" y="3769218"/>
                </a:lnTo>
                <a:lnTo>
                  <a:pt x="6519037" y="3773658"/>
                </a:lnTo>
                <a:lnTo>
                  <a:pt x="6507607" y="3770994"/>
                </a:lnTo>
                <a:lnTo>
                  <a:pt x="6446393" y="3772897"/>
                </a:lnTo>
                <a:cubicBezTo>
                  <a:pt x="6448298" y="3776068"/>
                  <a:pt x="6428232" y="3778478"/>
                  <a:pt x="6408928" y="3777210"/>
                </a:cubicBezTo>
                <a:cubicBezTo>
                  <a:pt x="6396228" y="3776322"/>
                  <a:pt x="6382512" y="3774419"/>
                  <a:pt x="6372479" y="3774799"/>
                </a:cubicBezTo>
                <a:cubicBezTo>
                  <a:pt x="6333744" y="3776449"/>
                  <a:pt x="6333744" y="3771755"/>
                  <a:pt x="6326251" y="3768584"/>
                </a:cubicBezTo>
                <a:cubicBezTo>
                  <a:pt x="6310969" y="3765142"/>
                  <a:pt x="6295286" y="3763819"/>
                  <a:pt x="6279642" y="3764651"/>
                </a:cubicBezTo>
                <a:lnTo>
                  <a:pt x="6261989" y="3764651"/>
                </a:lnTo>
                <a:cubicBezTo>
                  <a:pt x="6249924" y="3764651"/>
                  <a:pt x="6237605" y="3763509"/>
                  <a:pt x="6226048" y="3763763"/>
                </a:cubicBezTo>
                <a:cubicBezTo>
                  <a:pt x="6211824" y="3763763"/>
                  <a:pt x="6198362" y="3765032"/>
                  <a:pt x="6184519" y="3765793"/>
                </a:cubicBezTo>
                <a:lnTo>
                  <a:pt x="6102985" y="3770233"/>
                </a:lnTo>
                <a:cubicBezTo>
                  <a:pt x="6074236" y="3767414"/>
                  <a:pt x="6045293" y="3767159"/>
                  <a:pt x="6016498" y="3769472"/>
                </a:cubicBezTo>
                <a:cubicBezTo>
                  <a:pt x="5987288" y="3770740"/>
                  <a:pt x="5958459" y="3772389"/>
                  <a:pt x="5928868" y="3772897"/>
                </a:cubicBezTo>
                <a:cubicBezTo>
                  <a:pt x="5899277" y="3773404"/>
                  <a:pt x="5869940" y="3772262"/>
                  <a:pt x="5839968" y="3772262"/>
                </a:cubicBezTo>
                <a:cubicBezTo>
                  <a:pt x="5816854" y="3772262"/>
                  <a:pt x="5798185" y="3769979"/>
                  <a:pt x="5777866" y="3769472"/>
                </a:cubicBezTo>
                <a:cubicBezTo>
                  <a:pt x="5757545" y="3768964"/>
                  <a:pt x="5732145" y="3771247"/>
                  <a:pt x="5709412" y="3771120"/>
                </a:cubicBezTo>
                <a:cubicBezTo>
                  <a:pt x="5668380" y="3769092"/>
                  <a:pt x="5627255" y="3769982"/>
                  <a:pt x="5586349" y="3773784"/>
                </a:cubicBezTo>
                <a:cubicBezTo>
                  <a:pt x="5582669" y="3773989"/>
                  <a:pt x="5578980" y="3773989"/>
                  <a:pt x="5575300" y="3773784"/>
                </a:cubicBezTo>
                <a:lnTo>
                  <a:pt x="5557266" y="3778098"/>
                </a:lnTo>
                <a:lnTo>
                  <a:pt x="5484241" y="3765412"/>
                </a:lnTo>
                <a:cubicBezTo>
                  <a:pt x="5470462" y="3768421"/>
                  <a:pt x="5456131" y="3767721"/>
                  <a:pt x="5442713" y="3763382"/>
                </a:cubicBezTo>
                <a:cubicBezTo>
                  <a:pt x="5438271" y="3761920"/>
                  <a:pt x="5433729" y="3760775"/>
                  <a:pt x="5429123" y="3759957"/>
                </a:cubicBezTo>
                <a:cubicBezTo>
                  <a:pt x="5412345" y="3757115"/>
                  <a:pt x="5395260" y="3756518"/>
                  <a:pt x="5378323" y="3758181"/>
                </a:cubicBezTo>
                <a:cubicBezTo>
                  <a:pt x="5355341" y="3762431"/>
                  <a:pt x="5331797" y="3762689"/>
                  <a:pt x="5308728" y="3758942"/>
                </a:cubicBezTo>
                <a:cubicBezTo>
                  <a:pt x="5295291" y="3757247"/>
                  <a:pt x="5281757" y="3756442"/>
                  <a:pt x="5268215" y="3756532"/>
                </a:cubicBezTo>
                <a:cubicBezTo>
                  <a:pt x="5236972" y="3758689"/>
                  <a:pt x="5230114" y="3752980"/>
                  <a:pt x="5207254" y="3752853"/>
                </a:cubicBezTo>
                <a:lnTo>
                  <a:pt x="5210429" y="3751585"/>
                </a:lnTo>
                <a:lnTo>
                  <a:pt x="5154549" y="3749047"/>
                </a:lnTo>
                <a:lnTo>
                  <a:pt x="5155565" y="3746003"/>
                </a:lnTo>
                <a:cubicBezTo>
                  <a:pt x="5136389" y="3744861"/>
                  <a:pt x="5121656" y="3755517"/>
                  <a:pt x="5106798" y="3754756"/>
                </a:cubicBezTo>
                <a:cubicBezTo>
                  <a:pt x="5099178" y="3754756"/>
                  <a:pt x="5090160" y="3753487"/>
                  <a:pt x="5083811" y="3753741"/>
                </a:cubicBezTo>
                <a:cubicBezTo>
                  <a:pt x="5065649" y="3754629"/>
                  <a:pt x="5048885" y="3744861"/>
                  <a:pt x="5030851" y="3745749"/>
                </a:cubicBezTo>
                <a:cubicBezTo>
                  <a:pt x="5024247" y="3745749"/>
                  <a:pt x="5015357" y="3756659"/>
                  <a:pt x="5004816" y="3756278"/>
                </a:cubicBezTo>
                <a:cubicBezTo>
                  <a:pt x="4984623" y="3762748"/>
                  <a:pt x="4950841" y="3753868"/>
                  <a:pt x="4928616" y="3757166"/>
                </a:cubicBezTo>
                <a:lnTo>
                  <a:pt x="4888104" y="3750443"/>
                </a:lnTo>
                <a:cubicBezTo>
                  <a:pt x="4862703" y="3750443"/>
                  <a:pt x="4838700" y="3749808"/>
                  <a:pt x="4815332" y="3748920"/>
                </a:cubicBezTo>
                <a:cubicBezTo>
                  <a:pt x="4813857" y="3748691"/>
                  <a:pt x="4812410" y="3748308"/>
                  <a:pt x="4811014" y="3747779"/>
                </a:cubicBezTo>
                <a:cubicBezTo>
                  <a:pt x="4794359" y="3743966"/>
                  <a:pt x="4777297" y="3742219"/>
                  <a:pt x="4760214" y="3742577"/>
                </a:cubicBezTo>
                <a:cubicBezTo>
                  <a:pt x="4738197" y="3743457"/>
                  <a:pt x="4716160" y="3741409"/>
                  <a:pt x="4694682" y="3736488"/>
                </a:cubicBezTo>
                <a:cubicBezTo>
                  <a:pt x="4678173" y="3731033"/>
                  <a:pt x="4653153" y="3739152"/>
                  <a:pt x="4619117" y="3736488"/>
                </a:cubicBezTo>
                <a:cubicBezTo>
                  <a:pt x="4613148" y="3736488"/>
                  <a:pt x="4605401" y="3734332"/>
                  <a:pt x="4606417" y="3733697"/>
                </a:cubicBezTo>
                <a:cubicBezTo>
                  <a:pt x="4612386" y="3730399"/>
                  <a:pt x="4591686" y="3730907"/>
                  <a:pt x="4588510" y="3731287"/>
                </a:cubicBezTo>
                <a:cubicBezTo>
                  <a:pt x="4568787" y="3733200"/>
                  <a:pt x="4548926" y="3733200"/>
                  <a:pt x="4529201" y="3731287"/>
                </a:cubicBezTo>
                <a:cubicBezTo>
                  <a:pt x="4488180" y="3728369"/>
                  <a:pt x="4435221" y="3751965"/>
                  <a:pt x="4414901" y="3745876"/>
                </a:cubicBezTo>
                <a:cubicBezTo>
                  <a:pt x="4399407" y="3745876"/>
                  <a:pt x="4390644" y="3747017"/>
                  <a:pt x="4382516" y="3746890"/>
                </a:cubicBezTo>
                <a:cubicBezTo>
                  <a:pt x="4369816" y="3746890"/>
                  <a:pt x="4358387" y="3745876"/>
                  <a:pt x="4342765" y="3745242"/>
                </a:cubicBezTo>
                <a:cubicBezTo>
                  <a:pt x="4340480" y="3745242"/>
                  <a:pt x="4335145" y="3743846"/>
                  <a:pt x="4328922" y="3742958"/>
                </a:cubicBezTo>
                <a:lnTo>
                  <a:pt x="4309618" y="3740675"/>
                </a:lnTo>
                <a:cubicBezTo>
                  <a:pt x="4298823" y="3740675"/>
                  <a:pt x="4292219" y="3740675"/>
                  <a:pt x="4286504" y="3740675"/>
                </a:cubicBezTo>
                <a:cubicBezTo>
                  <a:pt x="4280789" y="3740675"/>
                  <a:pt x="4279139" y="3739152"/>
                  <a:pt x="4275074" y="3739152"/>
                </a:cubicBezTo>
                <a:cubicBezTo>
                  <a:pt x="4249674" y="3739152"/>
                  <a:pt x="4224274" y="3749681"/>
                  <a:pt x="4198874" y="3749555"/>
                </a:cubicBezTo>
                <a:cubicBezTo>
                  <a:pt x="4173474" y="3749428"/>
                  <a:pt x="4154043" y="3747017"/>
                  <a:pt x="4152392" y="3743338"/>
                </a:cubicBezTo>
                <a:cubicBezTo>
                  <a:pt x="4152392" y="3743338"/>
                  <a:pt x="4150868" y="3743338"/>
                  <a:pt x="4151376" y="3743338"/>
                </a:cubicBezTo>
                <a:cubicBezTo>
                  <a:pt x="4133850" y="3743338"/>
                  <a:pt x="4118102" y="3742451"/>
                  <a:pt x="4102227" y="3742451"/>
                </a:cubicBezTo>
                <a:cubicBezTo>
                  <a:pt x="4084193" y="3742451"/>
                  <a:pt x="4066032" y="3742451"/>
                  <a:pt x="4047871" y="3742451"/>
                </a:cubicBezTo>
                <a:lnTo>
                  <a:pt x="4043426" y="3744100"/>
                </a:lnTo>
                <a:cubicBezTo>
                  <a:pt x="4031488" y="3741563"/>
                  <a:pt x="4030726" y="3748159"/>
                  <a:pt x="4019169" y="3745622"/>
                </a:cubicBezTo>
                <a:cubicBezTo>
                  <a:pt x="4010734" y="3744593"/>
                  <a:pt x="4002204" y="3744593"/>
                  <a:pt x="3993769" y="3745622"/>
                </a:cubicBezTo>
                <a:cubicBezTo>
                  <a:pt x="3977259" y="3744227"/>
                  <a:pt x="3973449" y="3755263"/>
                  <a:pt x="3956431" y="3753868"/>
                </a:cubicBezTo>
                <a:cubicBezTo>
                  <a:pt x="3954145" y="3753868"/>
                  <a:pt x="3923919" y="3747779"/>
                  <a:pt x="3909314" y="3747525"/>
                </a:cubicBezTo>
                <a:cubicBezTo>
                  <a:pt x="3868993" y="3746034"/>
                  <a:pt x="3828619" y="3746966"/>
                  <a:pt x="3788410" y="3750316"/>
                </a:cubicBezTo>
                <a:cubicBezTo>
                  <a:pt x="3766511" y="3752485"/>
                  <a:pt x="3744486" y="3753121"/>
                  <a:pt x="3722497" y="3752219"/>
                </a:cubicBezTo>
                <a:cubicBezTo>
                  <a:pt x="3675761" y="3751204"/>
                  <a:pt x="3637280" y="3753868"/>
                  <a:pt x="3596513" y="3755517"/>
                </a:cubicBezTo>
                <a:lnTo>
                  <a:pt x="3587877" y="3751458"/>
                </a:lnTo>
                <a:cubicBezTo>
                  <a:pt x="3561040" y="3755178"/>
                  <a:pt x="3533912" y="3756367"/>
                  <a:pt x="3506851" y="3755010"/>
                </a:cubicBezTo>
                <a:cubicBezTo>
                  <a:pt x="3497199" y="3754375"/>
                  <a:pt x="3485642" y="3754248"/>
                  <a:pt x="3474847" y="3754248"/>
                </a:cubicBezTo>
                <a:cubicBezTo>
                  <a:pt x="3464052" y="3754248"/>
                  <a:pt x="3455670" y="3754248"/>
                  <a:pt x="3441192" y="3755010"/>
                </a:cubicBezTo>
                <a:lnTo>
                  <a:pt x="3404108" y="3751838"/>
                </a:lnTo>
                <a:cubicBezTo>
                  <a:pt x="3378866" y="3755359"/>
                  <a:pt x="3353316" y="3756125"/>
                  <a:pt x="3327908" y="3754121"/>
                </a:cubicBezTo>
                <a:cubicBezTo>
                  <a:pt x="3322447" y="3754121"/>
                  <a:pt x="3315208" y="3753487"/>
                  <a:pt x="3309747" y="3754121"/>
                </a:cubicBezTo>
                <a:cubicBezTo>
                  <a:pt x="3286281" y="3755393"/>
                  <a:pt x="3262746" y="3754245"/>
                  <a:pt x="3239516" y="3750696"/>
                </a:cubicBezTo>
                <a:cubicBezTo>
                  <a:pt x="3236697" y="3750255"/>
                  <a:pt x="3233857" y="3749959"/>
                  <a:pt x="3231007" y="3749808"/>
                </a:cubicBezTo>
                <a:lnTo>
                  <a:pt x="3224784" y="3752726"/>
                </a:lnTo>
                <a:cubicBezTo>
                  <a:pt x="3205734" y="3752726"/>
                  <a:pt x="3188716" y="3752726"/>
                  <a:pt x="3172206" y="3752726"/>
                </a:cubicBezTo>
                <a:cubicBezTo>
                  <a:pt x="3155696" y="3752726"/>
                  <a:pt x="3141091" y="3751711"/>
                  <a:pt x="3123946" y="3751077"/>
                </a:cubicBezTo>
                <a:cubicBezTo>
                  <a:pt x="3120241" y="3751570"/>
                  <a:pt x="3116508" y="3751824"/>
                  <a:pt x="3112770" y="3751838"/>
                </a:cubicBezTo>
                <a:cubicBezTo>
                  <a:pt x="3090291" y="3751838"/>
                  <a:pt x="3068066" y="3771374"/>
                  <a:pt x="3045587" y="3770867"/>
                </a:cubicBezTo>
                <a:cubicBezTo>
                  <a:pt x="3029966" y="3770867"/>
                  <a:pt x="3014345" y="3770106"/>
                  <a:pt x="2998597" y="3769979"/>
                </a:cubicBezTo>
                <a:lnTo>
                  <a:pt x="2956052" y="3769979"/>
                </a:lnTo>
                <a:lnTo>
                  <a:pt x="2954782" y="3769979"/>
                </a:lnTo>
                <a:cubicBezTo>
                  <a:pt x="2935605" y="3769979"/>
                  <a:pt x="2920619" y="3769979"/>
                  <a:pt x="2909189" y="3771374"/>
                </a:cubicBezTo>
                <a:cubicBezTo>
                  <a:pt x="2872807" y="3774550"/>
                  <a:pt x="2836187" y="3773784"/>
                  <a:pt x="2799969" y="3769091"/>
                </a:cubicBezTo>
                <a:cubicBezTo>
                  <a:pt x="2793873" y="3769725"/>
                  <a:pt x="2786253" y="3771120"/>
                  <a:pt x="2782062" y="3770994"/>
                </a:cubicBezTo>
                <a:cubicBezTo>
                  <a:pt x="2765806" y="3770106"/>
                  <a:pt x="2750693" y="3768837"/>
                  <a:pt x="2735199" y="3767695"/>
                </a:cubicBezTo>
                <a:lnTo>
                  <a:pt x="2749042" y="3766046"/>
                </a:lnTo>
                <a:cubicBezTo>
                  <a:pt x="2739644" y="3766046"/>
                  <a:pt x="2729230" y="3766807"/>
                  <a:pt x="2721102" y="3766046"/>
                </a:cubicBezTo>
                <a:cubicBezTo>
                  <a:pt x="2704592" y="3765285"/>
                  <a:pt x="2689987" y="3763255"/>
                  <a:pt x="2673350" y="3762875"/>
                </a:cubicBezTo>
                <a:cubicBezTo>
                  <a:pt x="2655442" y="3762098"/>
                  <a:pt x="2637502" y="3762395"/>
                  <a:pt x="2619629" y="3763763"/>
                </a:cubicBezTo>
                <a:cubicBezTo>
                  <a:pt x="2597902" y="3766304"/>
                  <a:pt x="2575952" y="3766304"/>
                  <a:pt x="2554224" y="3763763"/>
                </a:cubicBezTo>
                <a:cubicBezTo>
                  <a:pt x="2540127" y="3762748"/>
                  <a:pt x="2523236" y="3761987"/>
                  <a:pt x="2507615" y="3761987"/>
                </a:cubicBezTo>
                <a:cubicBezTo>
                  <a:pt x="2477008" y="3761987"/>
                  <a:pt x="2446401" y="3763636"/>
                  <a:pt x="2415413" y="3761987"/>
                </a:cubicBezTo>
                <a:cubicBezTo>
                  <a:pt x="2411155" y="3762003"/>
                  <a:pt x="2406906" y="3762385"/>
                  <a:pt x="2402713" y="3763128"/>
                </a:cubicBezTo>
                <a:cubicBezTo>
                  <a:pt x="2371474" y="3766845"/>
                  <a:pt x="2339927" y="3767228"/>
                  <a:pt x="2308606" y="3764270"/>
                </a:cubicBezTo>
                <a:cubicBezTo>
                  <a:pt x="2295144" y="3763129"/>
                  <a:pt x="2278507" y="3762748"/>
                  <a:pt x="2263394" y="3761987"/>
                </a:cubicBezTo>
                <a:lnTo>
                  <a:pt x="2262505" y="3762621"/>
                </a:lnTo>
                <a:lnTo>
                  <a:pt x="2219706" y="3757420"/>
                </a:lnTo>
                <a:cubicBezTo>
                  <a:pt x="2214804" y="3758399"/>
                  <a:pt x="2209838" y="3759035"/>
                  <a:pt x="2204847" y="3759323"/>
                </a:cubicBezTo>
                <a:cubicBezTo>
                  <a:pt x="2185670" y="3759323"/>
                  <a:pt x="2165985" y="3758308"/>
                  <a:pt x="2148332" y="3757166"/>
                </a:cubicBezTo>
                <a:cubicBezTo>
                  <a:pt x="2138008" y="3756504"/>
                  <a:pt x="2127740" y="3755147"/>
                  <a:pt x="2117598" y="3753107"/>
                </a:cubicBezTo>
                <a:cubicBezTo>
                  <a:pt x="2110764" y="3751590"/>
                  <a:pt x="2104022" y="3749684"/>
                  <a:pt x="2097405" y="3747398"/>
                </a:cubicBezTo>
                <a:lnTo>
                  <a:pt x="2063623" y="3752980"/>
                </a:lnTo>
                <a:lnTo>
                  <a:pt x="2051558" y="3752346"/>
                </a:lnTo>
                <a:cubicBezTo>
                  <a:pt x="2047503" y="3754120"/>
                  <a:pt x="2043234" y="3755356"/>
                  <a:pt x="2038858" y="3756025"/>
                </a:cubicBezTo>
                <a:cubicBezTo>
                  <a:pt x="2012338" y="3758333"/>
                  <a:pt x="1985691" y="3758842"/>
                  <a:pt x="1959102" y="3757547"/>
                </a:cubicBezTo>
                <a:cubicBezTo>
                  <a:pt x="1957324" y="3757547"/>
                  <a:pt x="1951101" y="3757547"/>
                  <a:pt x="1946402" y="3758308"/>
                </a:cubicBezTo>
                <a:cubicBezTo>
                  <a:pt x="1929892" y="3759576"/>
                  <a:pt x="1913763" y="3760845"/>
                  <a:pt x="1896618" y="3761733"/>
                </a:cubicBezTo>
                <a:cubicBezTo>
                  <a:pt x="1879473" y="3762621"/>
                  <a:pt x="1864487" y="3762748"/>
                  <a:pt x="1843024" y="3763382"/>
                </a:cubicBezTo>
                <a:cubicBezTo>
                  <a:pt x="1830447" y="3760887"/>
                  <a:pt x="1817501" y="3760887"/>
                  <a:pt x="1804924" y="3763382"/>
                </a:cubicBezTo>
                <a:cubicBezTo>
                  <a:pt x="1793494" y="3762494"/>
                  <a:pt x="1785493" y="3761606"/>
                  <a:pt x="1776603" y="3761099"/>
                </a:cubicBezTo>
                <a:cubicBezTo>
                  <a:pt x="1748663" y="3759450"/>
                  <a:pt x="1716024" y="3758815"/>
                  <a:pt x="1693164" y="3756151"/>
                </a:cubicBezTo>
                <a:cubicBezTo>
                  <a:pt x="1638019" y="3750609"/>
                  <a:pt x="1582585" y="3748449"/>
                  <a:pt x="1527175" y="3749681"/>
                </a:cubicBezTo>
                <a:cubicBezTo>
                  <a:pt x="1445260" y="3750569"/>
                  <a:pt x="1363726" y="3752346"/>
                  <a:pt x="1282573" y="3754375"/>
                </a:cubicBezTo>
                <a:cubicBezTo>
                  <a:pt x="1246505" y="3755263"/>
                  <a:pt x="1207389" y="3755390"/>
                  <a:pt x="1176528" y="3759323"/>
                </a:cubicBezTo>
                <a:cubicBezTo>
                  <a:pt x="1173099" y="3759323"/>
                  <a:pt x="1165987" y="3759323"/>
                  <a:pt x="1160653" y="3759323"/>
                </a:cubicBezTo>
                <a:cubicBezTo>
                  <a:pt x="1145159" y="3759323"/>
                  <a:pt x="1119886" y="3759323"/>
                  <a:pt x="1115949" y="3761099"/>
                </a:cubicBezTo>
                <a:cubicBezTo>
                  <a:pt x="1093678" y="3766265"/>
                  <a:pt x="1070866" y="3768735"/>
                  <a:pt x="1048004" y="3768457"/>
                </a:cubicBezTo>
                <a:cubicBezTo>
                  <a:pt x="1020085" y="3770776"/>
                  <a:pt x="992052" y="3771411"/>
                  <a:pt x="964057" y="3770359"/>
                </a:cubicBezTo>
                <a:cubicBezTo>
                  <a:pt x="933362" y="3768480"/>
                  <a:pt x="902555" y="3769712"/>
                  <a:pt x="872109" y="3774038"/>
                </a:cubicBezTo>
                <a:cubicBezTo>
                  <a:pt x="867906" y="3774669"/>
                  <a:pt x="863659" y="3774966"/>
                  <a:pt x="859409" y="3774926"/>
                </a:cubicBezTo>
                <a:cubicBezTo>
                  <a:pt x="810768" y="3773658"/>
                  <a:pt x="781431" y="3781015"/>
                  <a:pt x="736346" y="3781269"/>
                </a:cubicBezTo>
                <a:cubicBezTo>
                  <a:pt x="719836" y="3781269"/>
                  <a:pt x="702056" y="3762114"/>
                  <a:pt x="687197" y="3761606"/>
                </a:cubicBezTo>
                <a:cubicBezTo>
                  <a:pt x="663117" y="3760362"/>
                  <a:pt x="638973" y="3761296"/>
                  <a:pt x="615061" y="3764397"/>
                </a:cubicBezTo>
                <a:cubicBezTo>
                  <a:pt x="587934" y="3769458"/>
                  <a:pt x="560469" y="3772511"/>
                  <a:pt x="532892" y="3773531"/>
                </a:cubicBezTo>
                <a:cubicBezTo>
                  <a:pt x="519303" y="3773531"/>
                  <a:pt x="507492" y="3775815"/>
                  <a:pt x="494792" y="3777210"/>
                </a:cubicBezTo>
                <a:cubicBezTo>
                  <a:pt x="463296" y="3780381"/>
                  <a:pt x="428498" y="3783172"/>
                  <a:pt x="401193" y="3787105"/>
                </a:cubicBezTo>
                <a:cubicBezTo>
                  <a:pt x="367792" y="3792052"/>
                  <a:pt x="350393" y="3779113"/>
                  <a:pt x="294767" y="3779874"/>
                </a:cubicBezTo>
                <a:cubicBezTo>
                  <a:pt x="293263" y="3779883"/>
                  <a:pt x="291768" y="3780097"/>
                  <a:pt x="290322" y="3780508"/>
                </a:cubicBezTo>
                <a:cubicBezTo>
                  <a:pt x="277622" y="3785329"/>
                  <a:pt x="251079" y="3773658"/>
                  <a:pt x="223139" y="3774546"/>
                </a:cubicBezTo>
                <a:cubicBezTo>
                  <a:pt x="195199" y="3775434"/>
                  <a:pt x="168021" y="3778605"/>
                  <a:pt x="135382" y="3779367"/>
                </a:cubicBezTo>
                <a:cubicBezTo>
                  <a:pt x="105581" y="3778797"/>
                  <a:pt x="75864" y="3775998"/>
                  <a:pt x="46482" y="3770994"/>
                </a:cubicBezTo>
                <a:cubicBezTo>
                  <a:pt x="42799" y="3770359"/>
                  <a:pt x="37592" y="3769979"/>
                  <a:pt x="36322" y="3769852"/>
                </a:cubicBezTo>
                <a:lnTo>
                  <a:pt x="0" y="3778352"/>
                </a:lnTo>
                <a:close/>
              </a:path>
            </a:pathLst>
          </a:custGeom>
          <a:solidFill>
            <a:schemeClr val="bg2"/>
          </a:solidFill>
          <a:effectLst>
            <a:outerShdw blurRad="88900" dist="38100" dir="5400000" algn="t" rotWithShape="0">
              <a:prstClr val="black">
                <a:alpha val="40000"/>
              </a:prstClr>
            </a:outerShdw>
          </a:effectLst>
        </p:spPr>
        <p:txBody>
          <a:bodyPr wrap="square" anchor="ctr">
            <a:noAutofit/>
          </a:bodyPr>
          <a:lstStyle>
            <a:lvl1pPr algn="ctr">
              <a:buNone/>
              <a:defRPr sz="1800"/>
            </a:lvl1pPr>
          </a:lstStyle>
          <a:p>
            <a:r>
              <a:rPr lang="en-US"/>
              <a:t>Add Photo Here</a:t>
            </a:r>
          </a:p>
        </p:txBody>
      </p:sp>
    </p:spTree>
    <p:extLst>
      <p:ext uri="{BB962C8B-B14F-4D97-AF65-F5344CB8AC3E}">
        <p14:creationId xmlns:p14="http://schemas.microsoft.com/office/powerpoint/2010/main" val="16052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C493A9-73EE-C848-97A3-C097170E3DB6}"/>
              </a:ext>
            </a:extLst>
          </p:cNvPr>
          <p:cNvSpPr>
            <a:spLocks noGrp="1"/>
          </p:cNvSpPr>
          <p:nvPr>
            <p:ph type="title" hasCustomPrompt="1"/>
          </p:nvPr>
        </p:nvSpPr>
        <p:spPr>
          <a:xfrm>
            <a:off x="1043666" y="3171675"/>
            <a:ext cx="10104668" cy="835923"/>
          </a:xfrm>
        </p:spPr>
        <p:txBody>
          <a:bodyPr/>
          <a:lstStyle>
            <a:lvl1pPr algn="ctr">
              <a:defRPr/>
            </a:lvl1pPr>
          </a:lstStyle>
          <a:p>
            <a:r>
              <a:rPr lang="en-US"/>
              <a:t>HEADLINE – ARIAL BLACK – 24-18 PT</a:t>
            </a:r>
          </a:p>
        </p:txBody>
      </p:sp>
      <p:sp>
        <p:nvSpPr>
          <p:cNvPr id="8" name="Text Placeholder 7">
            <a:extLst>
              <a:ext uri="{FF2B5EF4-FFF2-40B4-BE49-F238E27FC236}">
                <a16:creationId xmlns:a16="http://schemas.microsoft.com/office/drawing/2014/main" id="{75C7148D-C407-9A4A-8B7C-E6E2219768FE}"/>
              </a:ext>
            </a:extLst>
          </p:cNvPr>
          <p:cNvSpPr>
            <a:spLocks noGrp="1"/>
          </p:cNvSpPr>
          <p:nvPr>
            <p:ph type="body" sz="quarter" idx="14" hasCustomPrompt="1"/>
          </p:nvPr>
        </p:nvSpPr>
        <p:spPr>
          <a:xfrm>
            <a:off x="3332420" y="2494788"/>
            <a:ext cx="5527160" cy="576997"/>
          </a:xfrm>
          <a:solidFill>
            <a:schemeClr val="bg1">
              <a:alpha val="56000"/>
            </a:schemeClr>
          </a:solidFill>
          <a:ln w="1905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1800" spc="600">
                <a:latin typeface="Century Schoolbook" panose="02040604050505020304" pitchFamily="18" charset="0"/>
              </a:defRPr>
            </a:lvl1pPr>
          </a:lstStyle>
          <a:p>
            <a:r>
              <a:rPr lang="en-US"/>
              <a:t>SINGLE LINE, ALL CAPS</a:t>
            </a:r>
          </a:p>
        </p:txBody>
      </p:sp>
    </p:spTree>
    <p:extLst>
      <p:ext uri="{BB962C8B-B14F-4D97-AF65-F5344CB8AC3E}">
        <p14:creationId xmlns:p14="http://schemas.microsoft.com/office/powerpoint/2010/main" val="55784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7" y="934646"/>
            <a:ext cx="6868630" cy="835923"/>
          </a:xfrm>
        </p:spPr>
        <p:txBody>
          <a:bodyPr/>
          <a:lstStyle>
            <a:lvl1pPr>
              <a:defRPr/>
            </a:lvl1pPr>
          </a:lstStyle>
          <a:p>
            <a:r>
              <a:rPr lang="en-US"/>
              <a:t>HEADLINE – ARIAL BLACK – 24-18 PT</a:t>
            </a:r>
            <a:br>
              <a:rPr lang="en-US"/>
            </a:br>
            <a:r>
              <a:rPr lang="en-US"/>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6873825" cy="3731740"/>
          </a:xfrm>
        </p:spPr>
        <p:txBody>
          <a:bodyPr lIns="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6873376" cy="308113"/>
          </a:xfrm>
        </p:spPr>
        <p:txBody>
          <a:bodyPr anchor="ctr">
            <a:noAutofit/>
          </a:bodyPr>
          <a:lstStyle>
            <a:lvl1pPr>
              <a:buNone/>
              <a:defRPr sz="1600" b="0" i="0" spc="600">
                <a:latin typeface="Century Schoolbook" panose="02040604050505020304" pitchFamily="18" charset="0"/>
              </a:defRPr>
            </a:lvl1pPr>
          </a:lstStyle>
          <a:p>
            <a:r>
              <a:rPr lang="en-US"/>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EC3025BC-BFE2-C543-A49D-A4B02F2A9801}"/>
              </a:ext>
            </a:extLst>
          </p:cNvPr>
          <p:cNvSpPr>
            <a:spLocks noGrp="1"/>
          </p:cNvSpPr>
          <p:nvPr>
            <p:ph type="pic" sz="quarter" idx="14" hasCustomPrompt="1"/>
          </p:nvPr>
        </p:nvSpPr>
        <p:spPr>
          <a:xfrm>
            <a:off x="7510631" y="0"/>
            <a:ext cx="4686973" cy="6062870"/>
          </a:xfrm>
          <a:custGeom>
            <a:avLst/>
            <a:gdLst>
              <a:gd name="connsiteX0" fmla="*/ 17699 w 4686973"/>
              <a:gd name="connsiteY0" fmla="*/ 0 h 6102626"/>
              <a:gd name="connsiteX1" fmla="*/ 4686973 w 4686973"/>
              <a:gd name="connsiteY1" fmla="*/ 0 h 6102626"/>
              <a:gd name="connsiteX2" fmla="*/ 4686973 w 4686973"/>
              <a:gd name="connsiteY2" fmla="*/ 6102626 h 6102626"/>
              <a:gd name="connsiteX3" fmla="*/ 755369 w 4686973"/>
              <a:gd name="connsiteY3" fmla="*/ 6102626 h 6102626"/>
              <a:gd name="connsiteX4" fmla="*/ 6225 w 4686973"/>
              <a:gd name="connsiteY4" fmla="*/ 6102626 h 6102626"/>
              <a:gd name="connsiteX5" fmla="*/ 3420 w 4686973"/>
              <a:gd name="connsiteY5" fmla="*/ 6079439 h 6102626"/>
              <a:gd name="connsiteX6" fmla="*/ 360 w 4686973"/>
              <a:gd name="connsiteY6" fmla="*/ 6045040 h 6102626"/>
              <a:gd name="connsiteX7" fmla="*/ 360 w 4686973"/>
              <a:gd name="connsiteY7" fmla="*/ 6036503 h 6102626"/>
              <a:gd name="connsiteX8" fmla="*/ 360 w 4686973"/>
              <a:gd name="connsiteY8" fmla="*/ 5991402 h 6102626"/>
              <a:gd name="connsiteX9" fmla="*/ 360 w 4686973"/>
              <a:gd name="connsiteY9" fmla="*/ 5984395 h 6102626"/>
              <a:gd name="connsiteX10" fmla="*/ 4567 w 4686973"/>
              <a:gd name="connsiteY10" fmla="*/ 5961846 h 6102626"/>
              <a:gd name="connsiteX11" fmla="*/ 11070 w 4686973"/>
              <a:gd name="connsiteY11" fmla="*/ 5831894 h 6102626"/>
              <a:gd name="connsiteX12" fmla="*/ 12345 w 4686973"/>
              <a:gd name="connsiteY12" fmla="*/ 5805012 h 6102626"/>
              <a:gd name="connsiteX13" fmla="*/ 19484 w 4686973"/>
              <a:gd name="connsiteY13" fmla="*/ 5743986 h 6102626"/>
              <a:gd name="connsiteX14" fmla="*/ 25604 w 4686973"/>
              <a:gd name="connsiteY14" fmla="*/ 5718505 h 6102626"/>
              <a:gd name="connsiteX15" fmla="*/ 28281 w 4686973"/>
              <a:gd name="connsiteY15" fmla="*/ 5710096 h 6102626"/>
              <a:gd name="connsiteX16" fmla="*/ 31468 w 4686973"/>
              <a:gd name="connsiteY16" fmla="*/ 5695317 h 6102626"/>
              <a:gd name="connsiteX17" fmla="*/ 36568 w 4686973"/>
              <a:gd name="connsiteY17" fmla="*/ 5638878 h 6102626"/>
              <a:gd name="connsiteX18" fmla="*/ 34783 w 4686973"/>
              <a:gd name="connsiteY18" fmla="*/ 5631871 h 6102626"/>
              <a:gd name="connsiteX19" fmla="*/ 29556 w 4686973"/>
              <a:gd name="connsiteY19" fmla="*/ 5606390 h 6102626"/>
              <a:gd name="connsiteX20" fmla="*/ 31851 w 4686973"/>
              <a:gd name="connsiteY20" fmla="*/ 5558996 h 6102626"/>
              <a:gd name="connsiteX21" fmla="*/ 28281 w 4686973"/>
              <a:gd name="connsiteY21" fmla="*/ 5490962 h 6102626"/>
              <a:gd name="connsiteX22" fmla="*/ 28281 w 4686973"/>
              <a:gd name="connsiteY22" fmla="*/ 5443441 h 6102626"/>
              <a:gd name="connsiteX23" fmla="*/ 34656 w 4686973"/>
              <a:gd name="connsiteY23" fmla="*/ 5422929 h 6102626"/>
              <a:gd name="connsiteX24" fmla="*/ 20886 w 4686973"/>
              <a:gd name="connsiteY24" fmla="*/ 5401143 h 6102626"/>
              <a:gd name="connsiteX25" fmla="*/ 20886 w 4686973"/>
              <a:gd name="connsiteY25" fmla="*/ 5362922 h 6102626"/>
              <a:gd name="connsiteX26" fmla="*/ 20886 w 4686973"/>
              <a:gd name="connsiteY26" fmla="*/ 5350181 h 6102626"/>
              <a:gd name="connsiteX27" fmla="*/ 16297 w 4686973"/>
              <a:gd name="connsiteY27" fmla="*/ 5323809 h 6102626"/>
              <a:gd name="connsiteX28" fmla="*/ 17572 w 4686973"/>
              <a:gd name="connsiteY28" fmla="*/ 5293614 h 6102626"/>
              <a:gd name="connsiteX29" fmla="*/ 20504 w 4686973"/>
              <a:gd name="connsiteY29" fmla="*/ 5261891 h 6102626"/>
              <a:gd name="connsiteX30" fmla="*/ 31851 w 4686973"/>
              <a:gd name="connsiteY30" fmla="*/ 5230295 h 6102626"/>
              <a:gd name="connsiteX31" fmla="*/ 47022 w 4686973"/>
              <a:gd name="connsiteY31" fmla="*/ 5180735 h 6102626"/>
              <a:gd name="connsiteX32" fmla="*/ 41158 w 4686973"/>
              <a:gd name="connsiteY32" fmla="*/ 5166721 h 6102626"/>
              <a:gd name="connsiteX33" fmla="*/ 39118 w 4686973"/>
              <a:gd name="connsiteY33" fmla="*/ 5152834 h 6102626"/>
              <a:gd name="connsiteX34" fmla="*/ 36441 w 4686973"/>
              <a:gd name="connsiteY34" fmla="*/ 5104803 h 6102626"/>
              <a:gd name="connsiteX35" fmla="*/ 36441 w 4686973"/>
              <a:gd name="connsiteY35" fmla="*/ 5100726 h 6102626"/>
              <a:gd name="connsiteX36" fmla="*/ 46257 w 4686973"/>
              <a:gd name="connsiteY36" fmla="*/ 5040336 h 6102626"/>
              <a:gd name="connsiteX37" fmla="*/ 57094 w 4686973"/>
              <a:gd name="connsiteY37" fmla="*/ 5014219 h 6102626"/>
              <a:gd name="connsiteX38" fmla="*/ 42305 w 4686973"/>
              <a:gd name="connsiteY38" fmla="*/ 4974723 h 6102626"/>
              <a:gd name="connsiteX39" fmla="*/ 43325 w 4686973"/>
              <a:gd name="connsiteY39" fmla="*/ 4954466 h 6102626"/>
              <a:gd name="connsiteX40" fmla="*/ 43325 w 4686973"/>
              <a:gd name="connsiteY40" fmla="*/ 4926310 h 6102626"/>
              <a:gd name="connsiteX41" fmla="*/ 41540 w 4686973"/>
              <a:gd name="connsiteY41" fmla="*/ 4900830 h 6102626"/>
              <a:gd name="connsiteX42" fmla="*/ 40393 w 4686973"/>
              <a:gd name="connsiteY42" fmla="*/ 4866303 h 6102626"/>
              <a:gd name="connsiteX43" fmla="*/ 37843 w 4686973"/>
              <a:gd name="connsiteY43" fmla="*/ 4822094 h 6102626"/>
              <a:gd name="connsiteX44" fmla="*/ 31213 w 4686973"/>
              <a:gd name="connsiteY44" fmla="*/ 4779159 h 6102626"/>
              <a:gd name="connsiteX45" fmla="*/ 30193 w 4686973"/>
              <a:gd name="connsiteY45" fmla="*/ 4756863 h 6102626"/>
              <a:gd name="connsiteX46" fmla="*/ 30193 w 4686973"/>
              <a:gd name="connsiteY46" fmla="*/ 4667044 h 6102626"/>
              <a:gd name="connsiteX47" fmla="*/ 30193 w 4686973"/>
              <a:gd name="connsiteY47" fmla="*/ 4635703 h 6102626"/>
              <a:gd name="connsiteX48" fmla="*/ 29301 w 4686973"/>
              <a:gd name="connsiteY48" fmla="*/ 4630734 h 6102626"/>
              <a:gd name="connsiteX49" fmla="*/ 34018 w 4686973"/>
              <a:gd name="connsiteY49" fmla="*/ 4596208 h 6102626"/>
              <a:gd name="connsiteX50" fmla="*/ 34018 w 4686973"/>
              <a:gd name="connsiteY50" fmla="*/ 4557987 h 6102626"/>
              <a:gd name="connsiteX51" fmla="*/ 38735 w 4686973"/>
              <a:gd name="connsiteY51" fmla="*/ 4521549 h 6102626"/>
              <a:gd name="connsiteX52" fmla="*/ 41923 w 4686973"/>
              <a:gd name="connsiteY52" fmla="*/ 4504095 h 6102626"/>
              <a:gd name="connsiteX53" fmla="*/ 39755 w 4686973"/>
              <a:gd name="connsiteY53" fmla="*/ 4486768 h 6102626"/>
              <a:gd name="connsiteX54" fmla="*/ 36441 w 4686973"/>
              <a:gd name="connsiteY54" fmla="*/ 4466893 h 6102626"/>
              <a:gd name="connsiteX55" fmla="*/ 31596 w 4686973"/>
              <a:gd name="connsiteY55" fmla="*/ 4455300 h 6102626"/>
              <a:gd name="connsiteX56" fmla="*/ 34528 w 4686973"/>
              <a:gd name="connsiteY56" fmla="*/ 4408160 h 6102626"/>
              <a:gd name="connsiteX57" fmla="*/ 35293 w 4686973"/>
              <a:gd name="connsiteY57" fmla="*/ 4391216 h 6102626"/>
              <a:gd name="connsiteX58" fmla="*/ 33636 w 4686973"/>
              <a:gd name="connsiteY58" fmla="*/ 4349810 h 6102626"/>
              <a:gd name="connsiteX59" fmla="*/ 26241 w 4686973"/>
              <a:gd name="connsiteY59" fmla="*/ 4327769 h 6102626"/>
              <a:gd name="connsiteX60" fmla="*/ 26241 w 4686973"/>
              <a:gd name="connsiteY60" fmla="*/ 4302288 h 6102626"/>
              <a:gd name="connsiteX61" fmla="*/ 25094 w 4686973"/>
              <a:gd name="connsiteY61" fmla="*/ 4287764 h 6102626"/>
              <a:gd name="connsiteX62" fmla="*/ 25094 w 4686973"/>
              <a:gd name="connsiteY62" fmla="*/ 4273495 h 6102626"/>
              <a:gd name="connsiteX63" fmla="*/ 25094 w 4686973"/>
              <a:gd name="connsiteY63" fmla="*/ 4259735 h 6102626"/>
              <a:gd name="connsiteX64" fmla="*/ 30576 w 4686973"/>
              <a:gd name="connsiteY64" fmla="*/ 4235656 h 6102626"/>
              <a:gd name="connsiteX65" fmla="*/ 27261 w 4686973"/>
              <a:gd name="connsiteY65" fmla="*/ 4202149 h 6102626"/>
              <a:gd name="connsiteX66" fmla="*/ 27261 w 4686973"/>
              <a:gd name="connsiteY66" fmla="*/ 4139721 h 6102626"/>
              <a:gd name="connsiteX67" fmla="*/ 27261 w 4686973"/>
              <a:gd name="connsiteY67" fmla="*/ 4138320 h 6102626"/>
              <a:gd name="connsiteX68" fmla="*/ 31596 w 4686973"/>
              <a:gd name="connsiteY68" fmla="*/ 4103156 h 6102626"/>
              <a:gd name="connsiteX69" fmla="*/ 31596 w 4686973"/>
              <a:gd name="connsiteY69" fmla="*/ 4050921 h 6102626"/>
              <a:gd name="connsiteX70" fmla="*/ 35293 w 4686973"/>
              <a:gd name="connsiteY70" fmla="*/ 3993207 h 6102626"/>
              <a:gd name="connsiteX71" fmla="*/ 31978 w 4686973"/>
              <a:gd name="connsiteY71" fmla="*/ 3954094 h 6102626"/>
              <a:gd name="connsiteX72" fmla="*/ 33508 w 4686973"/>
              <a:gd name="connsiteY72" fmla="*/ 3951419 h 6102626"/>
              <a:gd name="connsiteX73" fmla="*/ 40010 w 4686973"/>
              <a:gd name="connsiteY73" fmla="*/ 3907337 h 6102626"/>
              <a:gd name="connsiteX74" fmla="*/ 25731 w 4686973"/>
              <a:gd name="connsiteY74" fmla="*/ 3897145 h 6102626"/>
              <a:gd name="connsiteX75" fmla="*/ 23181 w 4686973"/>
              <a:gd name="connsiteY75" fmla="*/ 3871027 h 6102626"/>
              <a:gd name="connsiteX76" fmla="*/ 12090 w 4686973"/>
              <a:gd name="connsiteY76" fmla="*/ 3839304 h 6102626"/>
              <a:gd name="connsiteX77" fmla="*/ 13109 w 4686973"/>
              <a:gd name="connsiteY77" fmla="*/ 3831532 h 6102626"/>
              <a:gd name="connsiteX78" fmla="*/ 13109 w 4686973"/>
              <a:gd name="connsiteY78" fmla="*/ 3788597 h 6102626"/>
              <a:gd name="connsiteX79" fmla="*/ 18209 w 4686973"/>
              <a:gd name="connsiteY79" fmla="*/ 3746809 h 6102626"/>
              <a:gd name="connsiteX80" fmla="*/ 21269 w 4686973"/>
              <a:gd name="connsiteY80" fmla="*/ 3692662 h 6102626"/>
              <a:gd name="connsiteX81" fmla="*/ 21269 w 4686973"/>
              <a:gd name="connsiteY81" fmla="*/ 3674444 h 6102626"/>
              <a:gd name="connsiteX82" fmla="*/ 16297 w 4686973"/>
              <a:gd name="connsiteY82" fmla="*/ 3626413 h 6102626"/>
              <a:gd name="connsiteX83" fmla="*/ 13237 w 4686973"/>
              <a:gd name="connsiteY83" fmla="*/ 3630362 h 6102626"/>
              <a:gd name="connsiteX84" fmla="*/ 17827 w 4686973"/>
              <a:gd name="connsiteY84" fmla="*/ 3560672 h 6102626"/>
              <a:gd name="connsiteX85" fmla="*/ 17827 w 4686973"/>
              <a:gd name="connsiteY85" fmla="*/ 3549079 h 6102626"/>
              <a:gd name="connsiteX86" fmla="*/ 21269 w 4686973"/>
              <a:gd name="connsiteY86" fmla="*/ 3494422 h 6102626"/>
              <a:gd name="connsiteX87" fmla="*/ 21269 w 4686973"/>
              <a:gd name="connsiteY87" fmla="*/ 3466903 h 6102626"/>
              <a:gd name="connsiteX88" fmla="*/ 21269 w 4686973"/>
              <a:gd name="connsiteY88" fmla="*/ 3452507 h 6102626"/>
              <a:gd name="connsiteX89" fmla="*/ 22034 w 4686973"/>
              <a:gd name="connsiteY89" fmla="*/ 3409826 h 6102626"/>
              <a:gd name="connsiteX90" fmla="*/ 23564 w 4686973"/>
              <a:gd name="connsiteY90" fmla="*/ 3390334 h 6102626"/>
              <a:gd name="connsiteX91" fmla="*/ 27516 w 4686973"/>
              <a:gd name="connsiteY91" fmla="*/ 3353896 h 6102626"/>
              <a:gd name="connsiteX92" fmla="*/ 27516 w 4686973"/>
              <a:gd name="connsiteY92" fmla="*/ 3322045 h 6102626"/>
              <a:gd name="connsiteX93" fmla="*/ 25221 w 4686973"/>
              <a:gd name="connsiteY93" fmla="*/ 3292233 h 6102626"/>
              <a:gd name="connsiteX94" fmla="*/ 28409 w 4686973"/>
              <a:gd name="connsiteY94" fmla="*/ 3279493 h 6102626"/>
              <a:gd name="connsiteX95" fmla="*/ 22799 w 4686973"/>
              <a:gd name="connsiteY95" fmla="*/ 3262548 h 6102626"/>
              <a:gd name="connsiteX96" fmla="*/ 26114 w 4686973"/>
              <a:gd name="connsiteY96" fmla="*/ 3256815 h 6102626"/>
              <a:gd name="connsiteX97" fmla="*/ 25094 w 4686973"/>
              <a:gd name="connsiteY97" fmla="*/ 3226620 h 6102626"/>
              <a:gd name="connsiteX98" fmla="*/ 19739 w 4686973"/>
              <a:gd name="connsiteY98" fmla="*/ 3207892 h 6102626"/>
              <a:gd name="connsiteX99" fmla="*/ 22671 w 4686973"/>
              <a:gd name="connsiteY99" fmla="*/ 3189546 h 6102626"/>
              <a:gd name="connsiteX100" fmla="*/ 30321 w 4686973"/>
              <a:gd name="connsiteY100" fmla="*/ 3166486 h 6102626"/>
              <a:gd name="connsiteX101" fmla="*/ 35293 w 4686973"/>
              <a:gd name="connsiteY101" fmla="*/ 3143171 h 6102626"/>
              <a:gd name="connsiteX102" fmla="*/ 35293 w 4686973"/>
              <a:gd name="connsiteY102" fmla="*/ 3134380 h 6102626"/>
              <a:gd name="connsiteX103" fmla="*/ 36441 w 4686973"/>
              <a:gd name="connsiteY103" fmla="*/ 3116289 h 6102626"/>
              <a:gd name="connsiteX104" fmla="*/ 33763 w 4686973"/>
              <a:gd name="connsiteY104" fmla="*/ 3095522 h 6102626"/>
              <a:gd name="connsiteX105" fmla="*/ 28281 w 4686973"/>
              <a:gd name="connsiteY105" fmla="*/ 3054753 h 6102626"/>
              <a:gd name="connsiteX106" fmla="*/ 29301 w 4686973"/>
              <a:gd name="connsiteY106" fmla="*/ 3011436 h 6102626"/>
              <a:gd name="connsiteX107" fmla="*/ 25094 w 4686973"/>
              <a:gd name="connsiteY107" fmla="*/ 2967609 h 6102626"/>
              <a:gd name="connsiteX108" fmla="*/ 25986 w 4686973"/>
              <a:gd name="connsiteY108" fmla="*/ 2923400 h 6102626"/>
              <a:gd name="connsiteX109" fmla="*/ 29428 w 4686973"/>
              <a:gd name="connsiteY109" fmla="*/ 2892314 h 6102626"/>
              <a:gd name="connsiteX110" fmla="*/ 27261 w 4686973"/>
              <a:gd name="connsiteY110" fmla="*/ 2857915 h 6102626"/>
              <a:gd name="connsiteX111" fmla="*/ 23946 w 4686973"/>
              <a:gd name="connsiteY111" fmla="*/ 2796379 h 6102626"/>
              <a:gd name="connsiteX112" fmla="*/ 23946 w 4686973"/>
              <a:gd name="connsiteY112" fmla="*/ 2790901 h 6102626"/>
              <a:gd name="connsiteX113" fmla="*/ 18592 w 4686973"/>
              <a:gd name="connsiteY113" fmla="*/ 2781855 h 6102626"/>
              <a:gd name="connsiteX114" fmla="*/ 33636 w 4686973"/>
              <a:gd name="connsiteY114" fmla="*/ 2745290 h 6102626"/>
              <a:gd name="connsiteX115" fmla="*/ 36058 w 4686973"/>
              <a:gd name="connsiteY115" fmla="*/ 2724523 h 6102626"/>
              <a:gd name="connsiteX116" fmla="*/ 40393 w 4686973"/>
              <a:gd name="connsiteY116" fmla="*/ 2717771 h 6102626"/>
              <a:gd name="connsiteX117" fmla="*/ 42560 w 4686973"/>
              <a:gd name="connsiteY117" fmla="*/ 2692290 h 6102626"/>
              <a:gd name="connsiteX118" fmla="*/ 41540 w 4686973"/>
              <a:gd name="connsiteY118" fmla="*/ 2657509 h 6102626"/>
              <a:gd name="connsiteX119" fmla="*/ 44728 w 4686973"/>
              <a:gd name="connsiteY119" fmla="*/ 2637252 h 6102626"/>
              <a:gd name="connsiteX120" fmla="*/ 49190 w 4686973"/>
              <a:gd name="connsiteY120" fmla="*/ 2606675 h 6102626"/>
              <a:gd name="connsiteX121" fmla="*/ 50847 w 4686973"/>
              <a:gd name="connsiteY121" fmla="*/ 2608331 h 6102626"/>
              <a:gd name="connsiteX122" fmla="*/ 53907 w 4686973"/>
              <a:gd name="connsiteY122" fmla="*/ 2580302 h 6102626"/>
              <a:gd name="connsiteX123" fmla="*/ 57859 w 4686973"/>
              <a:gd name="connsiteY123" fmla="*/ 2580302 h 6102626"/>
              <a:gd name="connsiteX124" fmla="*/ 47022 w 4686973"/>
              <a:gd name="connsiteY124" fmla="*/ 2555968 h 6102626"/>
              <a:gd name="connsiteX125" fmla="*/ 48170 w 4686973"/>
              <a:gd name="connsiteY125" fmla="*/ 2544375 h 6102626"/>
              <a:gd name="connsiteX126" fmla="*/ 57987 w 4686973"/>
              <a:gd name="connsiteY126" fmla="*/ 2517875 h 6102626"/>
              <a:gd name="connsiteX127" fmla="*/ 45237 w 4686973"/>
              <a:gd name="connsiteY127" fmla="*/ 2505135 h 6102626"/>
              <a:gd name="connsiteX128" fmla="*/ 44218 w 4686973"/>
              <a:gd name="connsiteY128" fmla="*/ 2466913 h 6102626"/>
              <a:gd name="connsiteX129" fmla="*/ 52250 w 4686973"/>
              <a:gd name="connsiteY129" fmla="*/ 2446147 h 6102626"/>
              <a:gd name="connsiteX130" fmla="*/ 54162 w 4686973"/>
              <a:gd name="connsiteY130" fmla="*/ 2409709 h 6102626"/>
              <a:gd name="connsiteX131" fmla="*/ 55564 w 4686973"/>
              <a:gd name="connsiteY131" fmla="*/ 2407543 h 6102626"/>
              <a:gd name="connsiteX132" fmla="*/ 61939 w 4686973"/>
              <a:gd name="connsiteY132" fmla="*/ 2382063 h 6102626"/>
              <a:gd name="connsiteX133" fmla="*/ 69588 w 4686973"/>
              <a:gd name="connsiteY133" fmla="*/ 2349320 h 6102626"/>
              <a:gd name="connsiteX134" fmla="*/ 69588 w 4686973"/>
              <a:gd name="connsiteY134" fmla="*/ 2311099 h 6102626"/>
              <a:gd name="connsiteX135" fmla="*/ 73031 w 4686973"/>
              <a:gd name="connsiteY135" fmla="*/ 2304984 h 6102626"/>
              <a:gd name="connsiteX136" fmla="*/ 75963 w 4686973"/>
              <a:gd name="connsiteY136" fmla="*/ 2296065 h 6102626"/>
              <a:gd name="connsiteX137" fmla="*/ 76091 w 4686973"/>
              <a:gd name="connsiteY137" fmla="*/ 2267782 h 6102626"/>
              <a:gd name="connsiteX138" fmla="*/ 58114 w 4686973"/>
              <a:gd name="connsiteY138" fmla="*/ 2210832 h 6102626"/>
              <a:gd name="connsiteX139" fmla="*/ 56839 w 4686973"/>
              <a:gd name="connsiteY139" fmla="*/ 2194525 h 6102626"/>
              <a:gd name="connsiteX140" fmla="*/ 58879 w 4686973"/>
              <a:gd name="connsiteY140" fmla="*/ 2174777 h 6102626"/>
              <a:gd name="connsiteX141" fmla="*/ 61684 w 4686973"/>
              <a:gd name="connsiteY141" fmla="*/ 2167770 h 6102626"/>
              <a:gd name="connsiteX142" fmla="*/ 64616 w 4686973"/>
              <a:gd name="connsiteY142" fmla="*/ 2158087 h 6102626"/>
              <a:gd name="connsiteX143" fmla="*/ 64616 w 4686973"/>
              <a:gd name="connsiteY143" fmla="*/ 2146621 h 6102626"/>
              <a:gd name="connsiteX144" fmla="*/ 66529 w 4686973"/>
              <a:gd name="connsiteY144" fmla="*/ 2140761 h 6102626"/>
              <a:gd name="connsiteX145" fmla="*/ 53779 w 4686973"/>
              <a:gd name="connsiteY145" fmla="*/ 2102540 h 6102626"/>
              <a:gd name="connsiteX146" fmla="*/ 61556 w 4686973"/>
              <a:gd name="connsiteY146" fmla="*/ 2079352 h 6102626"/>
              <a:gd name="connsiteX147" fmla="*/ 62831 w 4686973"/>
              <a:gd name="connsiteY147" fmla="*/ 2054763 h 6102626"/>
              <a:gd name="connsiteX148" fmla="*/ 62831 w 4686973"/>
              <a:gd name="connsiteY148" fmla="*/ 2027499 h 6102626"/>
              <a:gd name="connsiteX149" fmla="*/ 60792 w 4686973"/>
              <a:gd name="connsiteY149" fmla="*/ 2025333 h 6102626"/>
              <a:gd name="connsiteX150" fmla="*/ 58879 w 4686973"/>
              <a:gd name="connsiteY150" fmla="*/ 2013230 h 6102626"/>
              <a:gd name="connsiteX151" fmla="*/ 58879 w 4686973"/>
              <a:gd name="connsiteY151" fmla="*/ 2000489 h 6102626"/>
              <a:gd name="connsiteX152" fmla="*/ 48680 w 4686973"/>
              <a:gd name="connsiteY152" fmla="*/ 1981761 h 6102626"/>
              <a:gd name="connsiteX153" fmla="*/ 56584 w 4686973"/>
              <a:gd name="connsiteY153" fmla="*/ 1958191 h 6102626"/>
              <a:gd name="connsiteX154" fmla="*/ 53015 w 4686973"/>
              <a:gd name="connsiteY154" fmla="*/ 1897675 h 6102626"/>
              <a:gd name="connsiteX155" fmla="*/ 50592 w 4686973"/>
              <a:gd name="connsiteY155" fmla="*/ 1863531 h 6102626"/>
              <a:gd name="connsiteX156" fmla="*/ 46512 w 4686973"/>
              <a:gd name="connsiteY156" fmla="*/ 1799829 h 6102626"/>
              <a:gd name="connsiteX157" fmla="*/ 51485 w 4686973"/>
              <a:gd name="connsiteY157" fmla="*/ 1795497 h 6102626"/>
              <a:gd name="connsiteX158" fmla="*/ 47150 w 4686973"/>
              <a:gd name="connsiteY158" fmla="*/ 1754983 h 6102626"/>
              <a:gd name="connsiteX159" fmla="*/ 48170 w 4686973"/>
              <a:gd name="connsiteY159" fmla="*/ 1738930 h 6102626"/>
              <a:gd name="connsiteX160" fmla="*/ 47150 w 4686973"/>
              <a:gd name="connsiteY160" fmla="*/ 1722113 h 6102626"/>
              <a:gd name="connsiteX161" fmla="*/ 51102 w 4686973"/>
              <a:gd name="connsiteY161" fmla="*/ 1703512 h 6102626"/>
              <a:gd name="connsiteX162" fmla="*/ 48170 w 4686973"/>
              <a:gd name="connsiteY162" fmla="*/ 1665291 h 6102626"/>
              <a:gd name="connsiteX163" fmla="*/ 48170 w 4686973"/>
              <a:gd name="connsiteY163" fmla="*/ 1656118 h 6102626"/>
              <a:gd name="connsiteX164" fmla="*/ 52377 w 4686973"/>
              <a:gd name="connsiteY164" fmla="*/ 1620954 h 6102626"/>
              <a:gd name="connsiteX165" fmla="*/ 53524 w 4686973"/>
              <a:gd name="connsiteY165" fmla="*/ 1616750 h 6102626"/>
              <a:gd name="connsiteX166" fmla="*/ 50592 w 4686973"/>
              <a:gd name="connsiteY166" fmla="*/ 1614075 h 6102626"/>
              <a:gd name="connsiteX167" fmla="*/ 50592 w 4686973"/>
              <a:gd name="connsiteY167" fmla="*/ 1587829 h 6102626"/>
              <a:gd name="connsiteX168" fmla="*/ 52632 w 4686973"/>
              <a:gd name="connsiteY168" fmla="*/ 1563623 h 6102626"/>
              <a:gd name="connsiteX169" fmla="*/ 51612 w 4686973"/>
              <a:gd name="connsiteY169" fmla="*/ 1558144 h 6102626"/>
              <a:gd name="connsiteX170" fmla="*/ 28281 w 4686973"/>
              <a:gd name="connsiteY170" fmla="*/ 1524383 h 6102626"/>
              <a:gd name="connsiteX171" fmla="*/ 29301 w 4686973"/>
              <a:gd name="connsiteY171" fmla="*/ 1500940 h 6102626"/>
              <a:gd name="connsiteX172" fmla="*/ 29301 w 4686973"/>
              <a:gd name="connsiteY172" fmla="*/ 1479664 h 6102626"/>
              <a:gd name="connsiteX173" fmla="*/ 27516 w 4686973"/>
              <a:gd name="connsiteY173" fmla="*/ 1456731 h 6102626"/>
              <a:gd name="connsiteX174" fmla="*/ 30193 w 4686973"/>
              <a:gd name="connsiteY174" fmla="*/ 1401438 h 6102626"/>
              <a:gd name="connsiteX175" fmla="*/ 27899 w 4686973"/>
              <a:gd name="connsiteY175" fmla="*/ 1392393 h 6102626"/>
              <a:gd name="connsiteX176" fmla="*/ 31851 w 4686973"/>
              <a:gd name="connsiteY176" fmla="*/ 1368950 h 6102626"/>
              <a:gd name="connsiteX177" fmla="*/ 34018 w 4686973"/>
              <a:gd name="connsiteY177" fmla="*/ 1375957 h 6102626"/>
              <a:gd name="connsiteX178" fmla="*/ 34018 w 4686973"/>
              <a:gd name="connsiteY178" fmla="*/ 1361943 h 6102626"/>
              <a:gd name="connsiteX179" fmla="*/ 37970 w 4686973"/>
              <a:gd name="connsiteY179" fmla="*/ 1337991 h 6102626"/>
              <a:gd name="connsiteX180" fmla="*/ 36950 w 4686973"/>
              <a:gd name="connsiteY180" fmla="*/ 1311109 h 6102626"/>
              <a:gd name="connsiteX181" fmla="*/ 36950 w 4686973"/>
              <a:gd name="connsiteY181" fmla="*/ 1278366 h 6102626"/>
              <a:gd name="connsiteX182" fmla="*/ 39245 w 4686973"/>
              <a:gd name="connsiteY182" fmla="*/ 1255052 h 6102626"/>
              <a:gd name="connsiteX183" fmla="*/ 39245 w 4686973"/>
              <a:gd name="connsiteY183" fmla="*/ 1208931 h 6102626"/>
              <a:gd name="connsiteX184" fmla="*/ 37843 w 4686973"/>
              <a:gd name="connsiteY184" fmla="*/ 1202816 h 6102626"/>
              <a:gd name="connsiteX185" fmla="*/ 36313 w 4686973"/>
              <a:gd name="connsiteY185" fmla="*/ 1155677 h 6102626"/>
              <a:gd name="connsiteX186" fmla="*/ 39245 w 4686973"/>
              <a:gd name="connsiteY186" fmla="*/ 1132999 h 6102626"/>
              <a:gd name="connsiteX187" fmla="*/ 37843 w 4686973"/>
              <a:gd name="connsiteY187" fmla="*/ 1132617 h 6102626"/>
              <a:gd name="connsiteX188" fmla="*/ 44218 w 4686973"/>
              <a:gd name="connsiteY188" fmla="*/ 1111213 h 6102626"/>
              <a:gd name="connsiteX189" fmla="*/ 41923 w 4686973"/>
              <a:gd name="connsiteY189" fmla="*/ 1103696 h 6102626"/>
              <a:gd name="connsiteX190" fmla="*/ 44728 w 4686973"/>
              <a:gd name="connsiteY190" fmla="*/ 1075413 h 6102626"/>
              <a:gd name="connsiteX191" fmla="*/ 49572 w 4686973"/>
              <a:gd name="connsiteY191" fmla="*/ 1059997 h 6102626"/>
              <a:gd name="connsiteX192" fmla="*/ 56712 w 4686973"/>
              <a:gd name="connsiteY192" fmla="*/ 1049932 h 6102626"/>
              <a:gd name="connsiteX193" fmla="*/ 49700 w 4686973"/>
              <a:gd name="connsiteY193" fmla="*/ 1032987 h 6102626"/>
              <a:gd name="connsiteX194" fmla="*/ 50592 w 4686973"/>
              <a:gd name="connsiteY194" fmla="*/ 1026999 h 6102626"/>
              <a:gd name="connsiteX195" fmla="*/ 46002 w 4686973"/>
              <a:gd name="connsiteY195" fmla="*/ 1020629 h 6102626"/>
              <a:gd name="connsiteX196" fmla="*/ 44090 w 4686973"/>
              <a:gd name="connsiteY196" fmla="*/ 980625 h 6102626"/>
              <a:gd name="connsiteX197" fmla="*/ 43198 w 4686973"/>
              <a:gd name="connsiteY197" fmla="*/ 974509 h 6102626"/>
              <a:gd name="connsiteX198" fmla="*/ 38863 w 4686973"/>
              <a:gd name="connsiteY198" fmla="*/ 949665 h 6102626"/>
              <a:gd name="connsiteX199" fmla="*/ 37078 w 4686973"/>
              <a:gd name="connsiteY199" fmla="*/ 922783 h 6102626"/>
              <a:gd name="connsiteX200" fmla="*/ 37078 w 4686973"/>
              <a:gd name="connsiteY200" fmla="*/ 904055 h 6102626"/>
              <a:gd name="connsiteX201" fmla="*/ 39883 w 4686973"/>
              <a:gd name="connsiteY201" fmla="*/ 889786 h 6102626"/>
              <a:gd name="connsiteX202" fmla="*/ 45875 w 4686973"/>
              <a:gd name="connsiteY202" fmla="*/ 848125 h 6102626"/>
              <a:gd name="connsiteX203" fmla="*/ 54034 w 4686973"/>
              <a:gd name="connsiteY203" fmla="*/ 764421 h 6102626"/>
              <a:gd name="connsiteX204" fmla="*/ 48170 w 4686973"/>
              <a:gd name="connsiteY204" fmla="*/ 642114 h 6102626"/>
              <a:gd name="connsiteX205" fmla="*/ 42050 w 4686973"/>
              <a:gd name="connsiteY205" fmla="*/ 588986 h 6102626"/>
              <a:gd name="connsiteX206" fmla="*/ 42050 w 4686973"/>
              <a:gd name="connsiteY206" fmla="*/ 581087 h 6102626"/>
              <a:gd name="connsiteX207" fmla="*/ 39755 w 4686973"/>
              <a:gd name="connsiteY207" fmla="*/ 558664 h 6102626"/>
              <a:gd name="connsiteX208" fmla="*/ 30703 w 4686973"/>
              <a:gd name="connsiteY208" fmla="*/ 524648 h 6102626"/>
              <a:gd name="connsiteX209" fmla="*/ 28409 w 4686973"/>
              <a:gd name="connsiteY209" fmla="*/ 482604 h 6102626"/>
              <a:gd name="connsiteX210" fmla="*/ 23819 w 4686973"/>
              <a:gd name="connsiteY210" fmla="*/ 436612 h 6102626"/>
              <a:gd name="connsiteX211" fmla="*/ 22671 w 4686973"/>
              <a:gd name="connsiteY211" fmla="*/ 429987 h 6102626"/>
              <a:gd name="connsiteX212" fmla="*/ 14894 w 4686973"/>
              <a:gd name="connsiteY212" fmla="*/ 368451 h 6102626"/>
              <a:gd name="connsiteX213" fmla="*/ 39245 w 4686973"/>
              <a:gd name="connsiteY213" fmla="*/ 343862 h 6102626"/>
              <a:gd name="connsiteX214" fmla="*/ 35676 w 4686973"/>
              <a:gd name="connsiteY214" fmla="*/ 307679 h 6102626"/>
              <a:gd name="connsiteX215" fmla="*/ 24074 w 4686973"/>
              <a:gd name="connsiteY215" fmla="*/ 267547 h 6102626"/>
              <a:gd name="connsiteX216" fmla="*/ 19612 w 4686973"/>
              <a:gd name="connsiteY216" fmla="*/ 248564 h 6102626"/>
              <a:gd name="connsiteX217" fmla="*/ 6862 w 4686973"/>
              <a:gd name="connsiteY217" fmla="*/ 201680 h 6102626"/>
              <a:gd name="connsiteX218" fmla="*/ 15787 w 4686973"/>
              <a:gd name="connsiteY218" fmla="*/ 148298 h 6102626"/>
              <a:gd name="connsiteX219" fmla="*/ 15149 w 4686973"/>
              <a:gd name="connsiteY219" fmla="*/ 146132 h 6102626"/>
              <a:gd name="connsiteX220" fmla="*/ 22416 w 4686973"/>
              <a:gd name="connsiteY220" fmla="*/ 112497 h 6102626"/>
              <a:gd name="connsiteX221" fmla="*/ 16424 w 4686973"/>
              <a:gd name="connsiteY221" fmla="*/ 68543 h 6102626"/>
              <a:gd name="connsiteX222" fmla="*/ 26751 w 4686973"/>
              <a:gd name="connsiteY222" fmla="*/ 23952 h 6102626"/>
              <a:gd name="connsiteX223" fmla="*/ 28154 w 4686973"/>
              <a:gd name="connsiteY223" fmla="*/ 18856 h 61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4686973" h="6102626">
                <a:moveTo>
                  <a:pt x="17699" y="0"/>
                </a:moveTo>
                <a:lnTo>
                  <a:pt x="4686973" y="0"/>
                </a:lnTo>
                <a:lnTo>
                  <a:pt x="4686973" y="6102626"/>
                </a:lnTo>
                <a:lnTo>
                  <a:pt x="755369" y="6102626"/>
                </a:lnTo>
                <a:lnTo>
                  <a:pt x="6225" y="6102626"/>
                </a:lnTo>
                <a:cubicBezTo>
                  <a:pt x="5205" y="6094855"/>
                  <a:pt x="3675" y="6087338"/>
                  <a:pt x="3420" y="6079439"/>
                </a:cubicBezTo>
                <a:cubicBezTo>
                  <a:pt x="4673" y="6067883"/>
                  <a:pt x="3633" y="6056194"/>
                  <a:pt x="360" y="6045040"/>
                </a:cubicBezTo>
                <a:cubicBezTo>
                  <a:pt x="-120" y="6042215"/>
                  <a:pt x="-120" y="6039329"/>
                  <a:pt x="360" y="6036503"/>
                </a:cubicBezTo>
                <a:cubicBezTo>
                  <a:pt x="2783" y="6021568"/>
                  <a:pt x="2783" y="6006339"/>
                  <a:pt x="360" y="5991402"/>
                </a:cubicBezTo>
                <a:cubicBezTo>
                  <a:pt x="-7" y="5989081"/>
                  <a:pt x="-7" y="5986717"/>
                  <a:pt x="360" y="5984395"/>
                </a:cubicBezTo>
                <a:cubicBezTo>
                  <a:pt x="1763" y="5976752"/>
                  <a:pt x="3038" y="5969107"/>
                  <a:pt x="4567" y="5961846"/>
                </a:cubicBezTo>
                <a:cubicBezTo>
                  <a:pt x="13270" y="5919103"/>
                  <a:pt x="15462" y="5875291"/>
                  <a:pt x="11070" y="5831894"/>
                </a:cubicBezTo>
                <a:cubicBezTo>
                  <a:pt x="10072" y="5822922"/>
                  <a:pt x="10502" y="5813849"/>
                  <a:pt x="12345" y="5805012"/>
                </a:cubicBezTo>
                <a:cubicBezTo>
                  <a:pt x="17346" y="5785062"/>
                  <a:pt x="19746" y="5764550"/>
                  <a:pt x="19484" y="5743986"/>
                </a:cubicBezTo>
                <a:cubicBezTo>
                  <a:pt x="20249" y="5732392"/>
                  <a:pt x="20631" y="5722709"/>
                  <a:pt x="25604" y="5718505"/>
                </a:cubicBezTo>
                <a:cubicBezTo>
                  <a:pt x="27010" y="5715892"/>
                  <a:pt x="27917" y="5713041"/>
                  <a:pt x="28281" y="5710096"/>
                </a:cubicBezTo>
                <a:cubicBezTo>
                  <a:pt x="29014" y="5705105"/>
                  <a:pt x="30078" y="5700167"/>
                  <a:pt x="31468" y="5695317"/>
                </a:cubicBezTo>
                <a:cubicBezTo>
                  <a:pt x="38735" y="5679774"/>
                  <a:pt x="32871" y="5656459"/>
                  <a:pt x="36568" y="5638878"/>
                </a:cubicBezTo>
                <a:cubicBezTo>
                  <a:pt x="36156" y="5636499"/>
                  <a:pt x="35559" y="5634156"/>
                  <a:pt x="34783" y="5631871"/>
                </a:cubicBezTo>
                <a:cubicBezTo>
                  <a:pt x="32138" y="5623587"/>
                  <a:pt x="30386" y="5615045"/>
                  <a:pt x="29556" y="5606390"/>
                </a:cubicBezTo>
                <a:cubicBezTo>
                  <a:pt x="29487" y="5590563"/>
                  <a:pt x="30253" y="5574743"/>
                  <a:pt x="31851" y="5558996"/>
                </a:cubicBezTo>
                <a:cubicBezTo>
                  <a:pt x="35731" y="5536334"/>
                  <a:pt x="34512" y="5513094"/>
                  <a:pt x="28281" y="5490962"/>
                </a:cubicBezTo>
                <a:cubicBezTo>
                  <a:pt x="22867" y="5475584"/>
                  <a:pt x="22867" y="5458820"/>
                  <a:pt x="28281" y="5443441"/>
                </a:cubicBezTo>
                <a:cubicBezTo>
                  <a:pt x="30821" y="5436739"/>
                  <a:pt x="32950" y="5429889"/>
                  <a:pt x="34656" y="5422929"/>
                </a:cubicBezTo>
                <a:cubicBezTo>
                  <a:pt x="35931" y="5416686"/>
                  <a:pt x="21906" y="5406621"/>
                  <a:pt x="20886" y="5401143"/>
                </a:cubicBezTo>
                <a:cubicBezTo>
                  <a:pt x="17538" y="5388622"/>
                  <a:pt x="17538" y="5375442"/>
                  <a:pt x="20886" y="5362922"/>
                </a:cubicBezTo>
                <a:cubicBezTo>
                  <a:pt x="21782" y="5358722"/>
                  <a:pt x="21782" y="5354381"/>
                  <a:pt x="20886" y="5350181"/>
                </a:cubicBezTo>
                <a:cubicBezTo>
                  <a:pt x="17426" y="5341837"/>
                  <a:pt x="15859" y="5332831"/>
                  <a:pt x="16297" y="5323809"/>
                </a:cubicBezTo>
                <a:cubicBezTo>
                  <a:pt x="17444" y="5314381"/>
                  <a:pt x="16934" y="5303552"/>
                  <a:pt x="17572" y="5293614"/>
                </a:cubicBezTo>
                <a:cubicBezTo>
                  <a:pt x="17688" y="5282978"/>
                  <a:pt x="18669" y="5272368"/>
                  <a:pt x="20504" y="5261891"/>
                </a:cubicBezTo>
                <a:cubicBezTo>
                  <a:pt x="23436" y="5249915"/>
                  <a:pt x="28281" y="5241379"/>
                  <a:pt x="31851" y="5230295"/>
                </a:cubicBezTo>
                <a:cubicBezTo>
                  <a:pt x="37078" y="5214624"/>
                  <a:pt x="41795" y="5197934"/>
                  <a:pt x="47022" y="5180735"/>
                </a:cubicBezTo>
                <a:cubicBezTo>
                  <a:pt x="44731" y="5176212"/>
                  <a:pt x="42771" y="5171528"/>
                  <a:pt x="41158" y="5166721"/>
                </a:cubicBezTo>
                <a:cubicBezTo>
                  <a:pt x="39769" y="5162224"/>
                  <a:pt x="39081" y="5157540"/>
                  <a:pt x="39118" y="5152834"/>
                </a:cubicBezTo>
                <a:cubicBezTo>
                  <a:pt x="41885" y="5136828"/>
                  <a:pt x="40969" y="5120402"/>
                  <a:pt x="36441" y="5104803"/>
                </a:cubicBezTo>
                <a:cubicBezTo>
                  <a:pt x="36176" y="5103457"/>
                  <a:pt x="36176" y="5102072"/>
                  <a:pt x="36441" y="5100726"/>
                </a:cubicBezTo>
                <a:cubicBezTo>
                  <a:pt x="39628" y="5080468"/>
                  <a:pt x="42305" y="5059319"/>
                  <a:pt x="46257" y="5040336"/>
                </a:cubicBezTo>
                <a:cubicBezTo>
                  <a:pt x="48967" y="5031283"/>
                  <a:pt x="52598" y="5022531"/>
                  <a:pt x="57094" y="5014219"/>
                </a:cubicBezTo>
                <a:cubicBezTo>
                  <a:pt x="48042" y="5012053"/>
                  <a:pt x="40775" y="4990012"/>
                  <a:pt x="42305" y="4974723"/>
                </a:cubicBezTo>
                <a:cubicBezTo>
                  <a:pt x="42305" y="4968099"/>
                  <a:pt x="43070" y="4961219"/>
                  <a:pt x="43325" y="4954466"/>
                </a:cubicBezTo>
                <a:cubicBezTo>
                  <a:pt x="43325" y="4945166"/>
                  <a:pt x="44090" y="4935610"/>
                  <a:pt x="43325" y="4926310"/>
                </a:cubicBezTo>
                <a:cubicBezTo>
                  <a:pt x="43690" y="4917777"/>
                  <a:pt x="43092" y="4909229"/>
                  <a:pt x="41540" y="4900830"/>
                </a:cubicBezTo>
                <a:cubicBezTo>
                  <a:pt x="38796" y="4889521"/>
                  <a:pt x="38406" y="4877769"/>
                  <a:pt x="40393" y="4866303"/>
                </a:cubicBezTo>
                <a:cubicBezTo>
                  <a:pt x="41967" y="4851527"/>
                  <a:pt x="41105" y="4836592"/>
                  <a:pt x="37843" y="4822094"/>
                </a:cubicBezTo>
                <a:cubicBezTo>
                  <a:pt x="34783" y="4809354"/>
                  <a:pt x="33126" y="4793810"/>
                  <a:pt x="31213" y="4779159"/>
                </a:cubicBezTo>
                <a:cubicBezTo>
                  <a:pt x="30448" y="4772916"/>
                  <a:pt x="30576" y="4765782"/>
                  <a:pt x="30193" y="4756863"/>
                </a:cubicBezTo>
                <a:cubicBezTo>
                  <a:pt x="33763" y="4727030"/>
                  <a:pt x="33763" y="4696877"/>
                  <a:pt x="30193" y="4667044"/>
                </a:cubicBezTo>
                <a:cubicBezTo>
                  <a:pt x="35254" y="4657209"/>
                  <a:pt x="35254" y="4645538"/>
                  <a:pt x="30193" y="4635703"/>
                </a:cubicBezTo>
                <a:cubicBezTo>
                  <a:pt x="29651" y="4634100"/>
                  <a:pt x="29350" y="4632425"/>
                  <a:pt x="29301" y="4630734"/>
                </a:cubicBezTo>
                <a:cubicBezTo>
                  <a:pt x="30831" y="4619013"/>
                  <a:pt x="31723" y="4606400"/>
                  <a:pt x="34018" y="4596208"/>
                </a:cubicBezTo>
                <a:cubicBezTo>
                  <a:pt x="38302" y="4583827"/>
                  <a:pt x="38302" y="4570367"/>
                  <a:pt x="34018" y="4557987"/>
                </a:cubicBezTo>
                <a:cubicBezTo>
                  <a:pt x="40775" y="4550597"/>
                  <a:pt x="39628" y="4535818"/>
                  <a:pt x="38735" y="4521549"/>
                </a:cubicBezTo>
                <a:cubicBezTo>
                  <a:pt x="44090" y="4518619"/>
                  <a:pt x="44345" y="4516453"/>
                  <a:pt x="41923" y="4504095"/>
                </a:cubicBezTo>
                <a:cubicBezTo>
                  <a:pt x="40540" y="4498421"/>
                  <a:pt x="39813" y="4492607"/>
                  <a:pt x="39755" y="4486768"/>
                </a:cubicBezTo>
                <a:cubicBezTo>
                  <a:pt x="40734" y="4479960"/>
                  <a:pt x="39576" y="4473016"/>
                  <a:pt x="36441" y="4466893"/>
                </a:cubicBezTo>
                <a:cubicBezTo>
                  <a:pt x="34911" y="4463581"/>
                  <a:pt x="33508" y="4459758"/>
                  <a:pt x="31596" y="4455300"/>
                </a:cubicBezTo>
                <a:cubicBezTo>
                  <a:pt x="36330" y="4440047"/>
                  <a:pt x="37336" y="4423882"/>
                  <a:pt x="34528" y="4408160"/>
                </a:cubicBezTo>
                <a:cubicBezTo>
                  <a:pt x="34026" y="4402503"/>
                  <a:pt x="34283" y="4396804"/>
                  <a:pt x="35293" y="4391216"/>
                </a:cubicBezTo>
                <a:cubicBezTo>
                  <a:pt x="38295" y="4377499"/>
                  <a:pt x="37724" y="4363242"/>
                  <a:pt x="33636" y="4349810"/>
                </a:cubicBezTo>
                <a:cubicBezTo>
                  <a:pt x="31086" y="4342675"/>
                  <a:pt x="28791" y="4335285"/>
                  <a:pt x="26241" y="4327769"/>
                </a:cubicBezTo>
                <a:cubicBezTo>
                  <a:pt x="29441" y="4319576"/>
                  <a:pt x="29441" y="4310480"/>
                  <a:pt x="26241" y="4302288"/>
                </a:cubicBezTo>
                <a:cubicBezTo>
                  <a:pt x="25326" y="4297503"/>
                  <a:pt x="24941" y="4292633"/>
                  <a:pt x="25094" y="4287764"/>
                </a:cubicBezTo>
                <a:cubicBezTo>
                  <a:pt x="25094" y="4283050"/>
                  <a:pt x="25094" y="4278336"/>
                  <a:pt x="25094" y="4273495"/>
                </a:cubicBezTo>
                <a:cubicBezTo>
                  <a:pt x="24697" y="4268917"/>
                  <a:pt x="24697" y="4264313"/>
                  <a:pt x="25094" y="4259735"/>
                </a:cubicBezTo>
                <a:cubicBezTo>
                  <a:pt x="26624" y="4251327"/>
                  <a:pt x="28664" y="4243555"/>
                  <a:pt x="30576" y="4235656"/>
                </a:cubicBezTo>
                <a:cubicBezTo>
                  <a:pt x="28633" y="4224585"/>
                  <a:pt x="27525" y="4213385"/>
                  <a:pt x="27261" y="4202149"/>
                </a:cubicBezTo>
                <a:cubicBezTo>
                  <a:pt x="25030" y="4181399"/>
                  <a:pt x="25030" y="4160470"/>
                  <a:pt x="27261" y="4139721"/>
                </a:cubicBezTo>
                <a:cubicBezTo>
                  <a:pt x="27261" y="4139721"/>
                  <a:pt x="27261" y="4138829"/>
                  <a:pt x="27261" y="4138320"/>
                </a:cubicBezTo>
                <a:cubicBezTo>
                  <a:pt x="26369" y="4124560"/>
                  <a:pt x="25476" y="4110673"/>
                  <a:pt x="31596" y="4103156"/>
                </a:cubicBezTo>
                <a:cubicBezTo>
                  <a:pt x="27803" y="4085950"/>
                  <a:pt x="27803" y="4068126"/>
                  <a:pt x="31596" y="4050921"/>
                </a:cubicBezTo>
                <a:cubicBezTo>
                  <a:pt x="35676" y="4031938"/>
                  <a:pt x="32998" y="4012700"/>
                  <a:pt x="35293" y="3993207"/>
                </a:cubicBezTo>
                <a:cubicBezTo>
                  <a:pt x="35421" y="3980094"/>
                  <a:pt x="34311" y="3966998"/>
                  <a:pt x="31978" y="3954094"/>
                </a:cubicBezTo>
                <a:lnTo>
                  <a:pt x="33508" y="3951419"/>
                </a:lnTo>
                <a:cubicBezTo>
                  <a:pt x="41668" y="3938678"/>
                  <a:pt x="42943" y="3930397"/>
                  <a:pt x="40010" y="3907337"/>
                </a:cubicBezTo>
                <a:cubicBezTo>
                  <a:pt x="40010" y="3904152"/>
                  <a:pt x="25349" y="3899947"/>
                  <a:pt x="25731" y="3897145"/>
                </a:cubicBezTo>
                <a:cubicBezTo>
                  <a:pt x="27596" y="3888384"/>
                  <a:pt x="26705" y="3879262"/>
                  <a:pt x="23181" y="3871027"/>
                </a:cubicBezTo>
                <a:cubicBezTo>
                  <a:pt x="24201" y="3859306"/>
                  <a:pt x="11070" y="3849241"/>
                  <a:pt x="12090" y="3839304"/>
                </a:cubicBezTo>
                <a:cubicBezTo>
                  <a:pt x="12172" y="3836686"/>
                  <a:pt x="12514" y="3834083"/>
                  <a:pt x="13109" y="3831532"/>
                </a:cubicBezTo>
                <a:cubicBezTo>
                  <a:pt x="18464" y="3818791"/>
                  <a:pt x="10687" y="3808090"/>
                  <a:pt x="13109" y="3788597"/>
                </a:cubicBezTo>
                <a:cubicBezTo>
                  <a:pt x="14894" y="3774710"/>
                  <a:pt x="17317" y="3761078"/>
                  <a:pt x="18209" y="3746809"/>
                </a:cubicBezTo>
                <a:cubicBezTo>
                  <a:pt x="19357" y="3728845"/>
                  <a:pt x="18974" y="3710371"/>
                  <a:pt x="21269" y="3692662"/>
                </a:cubicBezTo>
                <a:cubicBezTo>
                  <a:pt x="21843" y="3686603"/>
                  <a:pt x="21843" y="3680503"/>
                  <a:pt x="21269" y="3674444"/>
                </a:cubicBezTo>
                <a:cubicBezTo>
                  <a:pt x="19867" y="3658263"/>
                  <a:pt x="17954" y="3642338"/>
                  <a:pt x="16297" y="3626413"/>
                </a:cubicBezTo>
                <a:lnTo>
                  <a:pt x="13237" y="3630362"/>
                </a:lnTo>
                <a:cubicBezTo>
                  <a:pt x="14894" y="3605518"/>
                  <a:pt x="16297" y="3583095"/>
                  <a:pt x="17827" y="3560672"/>
                </a:cubicBezTo>
                <a:cubicBezTo>
                  <a:pt x="18190" y="3556816"/>
                  <a:pt x="18190" y="3552935"/>
                  <a:pt x="17827" y="3549079"/>
                </a:cubicBezTo>
                <a:cubicBezTo>
                  <a:pt x="14384" y="3528566"/>
                  <a:pt x="19994" y="3512514"/>
                  <a:pt x="21269" y="3494422"/>
                </a:cubicBezTo>
                <a:cubicBezTo>
                  <a:pt x="15404" y="3489199"/>
                  <a:pt x="15404" y="3482956"/>
                  <a:pt x="21269" y="3466903"/>
                </a:cubicBezTo>
                <a:cubicBezTo>
                  <a:pt x="20839" y="3462114"/>
                  <a:pt x="20839" y="3457296"/>
                  <a:pt x="21269" y="3452507"/>
                </a:cubicBezTo>
                <a:cubicBezTo>
                  <a:pt x="24536" y="3438493"/>
                  <a:pt x="24796" y="3423948"/>
                  <a:pt x="22034" y="3409826"/>
                </a:cubicBezTo>
                <a:cubicBezTo>
                  <a:pt x="21389" y="3403289"/>
                  <a:pt x="21907" y="3396690"/>
                  <a:pt x="23564" y="3390334"/>
                </a:cubicBezTo>
                <a:cubicBezTo>
                  <a:pt x="27640" y="3378647"/>
                  <a:pt x="28992" y="3366184"/>
                  <a:pt x="27516" y="3353896"/>
                </a:cubicBezTo>
                <a:cubicBezTo>
                  <a:pt x="26239" y="3343318"/>
                  <a:pt x="26239" y="3332624"/>
                  <a:pt x="27516" y="3322045"/>
                </a:cubicBezTo>
                <a:cubicBezTo>
                  <a:pt x="29883" y="3312112"/>
                  <a:pt x="29081" y="3301688"/>
                  <a:pt x="25221" y="3292233"/>
                </a:cubicBezTo>
                <a:lnTo>
                  <a:pt x="28409" y="3279493"/>
                </a:lnTo>
                <a:lnTo>
                  <a:pt x="22799" y="3262548"/>
                </a:lnTo>
                <a:lnTo>
                  <a:pt x="26114" y="3256815"/>
                </a:lnTo>
                <a:cubicBezTo>
                  <a:pt x="26114" y="3246113"/>
                  <a:pt x="25094" y="3236048"/>
                  <a:pt x="25094" y="3226620"/>
                </a:cubicBezTo>
                <a:cubicBezTo>
                  <a:pt x="21014" y="3227639"/>
                  <a:pt x="18082" y="3217575"/>
                  <a:pt x="19739" y="3207892"/>
                </a:cubicBezTo>
                <a:cubicBezTo>
                  <a:pt x="21382" y="3201901"/>
                  <a:pt x="22365" y="3195750"/>
                  <a:pt x="22671" y="3189546"/>
                </a:cubicBezTo>
                <a:cubicBezTo>
                  <a:pt x="20631" y="3170181"/>
                  <a:pt x="26369" y="3170181"/>
                  <a:pt x="30321" y="3166486"/>
                </a:cubicBezTo>
                <a:cubicBezTo>
                  <a:pt x="34273" y="3162791"/>
                  <a:pt x="34911" y="3152726"/>
                  <a:pt x="35293" y="3143171"/>
                </a:cubicBezTo>
                <a:cubicBezTo>
                  <a:pt x="35293" y="3140241"/>
                  <a:pt x="35293" y="3137183"/>
                  <a:pt x="35293" y="3134380"/>
                </a:cubicBezTo>
                <a:cubicBezTo>
                  <a:pt x="35985" y="3128373"/>
                  <a:pt x="36368" y="3122335"/>
                  <a:pt x="36441" y="3116289"/>
                </a:cubicBezTo>
                <a:cubicBezTo>
                  <a:pt x="36441" y="3109282"/>
                  <a:pt x="34783" y="3102529"/>
                  <a:pt x="33763" y="3095522"/>
                </a:cubicBezTo>
                <a:cubicBezTo>
                  <a:pt x="31978" y="3082782"/>
                  <a:pt x="30193" y="3069150"/>
                  <a:pt x="28281" y="3054753"/>
                </a:cubicBezTo>
                <a:cubicBezTo>
                  <a:pt x="31839" y="3040569"/>
                  <a:pt x="32187" y="3025771"/>
                  <a:pt x="29301" y="3011436"/>
                </a:cubicBezTo>
                <a:cubicBezTo>
                  <a:pt x="27771" y="2996784"/>
                  <a:pt x="25731" y="2982388"/>
                  <a:pt x="25094" y="2967609"/>
                </a:cubicBezTo>
                <a:cubicBezTo>
                  <a:pt x="24456" y="2952830"/>
                  <a:pt x="25859" y="2938179"/>
                  <a:pt x="25986" y="2923400"/>
                </a:cubicBezTo>
                <a:cubicBezTo>
                  <a:pt x="25986" y="2911806"/>
                  <a:pt x="28664" y="2902378"/>
                  <a:pt x="29428" y="2892314"/>
                </a:cubicBezTo>
                <a:cubicBezTo>
                  <a:pt x="30193" y="2882249"/>
                  <a:pt x="27134" y="2869381"/>
                  <a:pt x="27261" y="2857915"/>
                </a:cubicBezTo>
                <a:cubicBezTo>
                  <a:pt x="27261" y="2836766"/>
                  <a:pt x="30703" y="2814980"/>
                  <a:pt x="23946" y="2796379"/>
                </a:cubicBezTo>
                <a:cubicBezTo>
                  <a:pt x="23733" y="2794559"/>
                  <a:pt x="23733" y="2792720"/>
                  <a:pt x="23946" y="2790901"/>
                </a:cubicBezTo>
                <a:lnTo>
                  <a:pt x="18592" y="2781855"/>
                </a:lnTo>
                <a:lnTo>
                  <a:pt x="33636" y="2745290"/>
                </a:lnTo>
                <a:cubicBezTo>
                  <a:pt x="30448" y="2734970"/>
                  <a:pt x="31468" y="2728345"/>
                  <a:pt x="36058" y="2724523"/>
                </a:cubicBezTo>
                <a:cubicBezTo>
                  <a:pt x="37833" y="2722502"/>
                  <a:pt x="39294" y="2720226"/>
                  <a:pt x="40393" y="2717771"/>
                </a:cubicBezTo>
                <a:cubicBezTo>
                  <a:pt x="43876" y="2709741"/>
                  <a:pt x="44637" y="2700793"/>
                  <a:pt x="42560" y="2692290"/>
                </a:cubicBezTo>
                <a:cubicBezTo>
                  <a:pt x="37371" y="2681349"/>
                  <a:pt x="37001" y="2668736"/>
                  <a:pt x="41540" y="2657509"/>
                </a:cubicBezTo>
                <a:cubicBezTo>
                  <a:pt x="43717" y="2650980"/>
                  <a:pt x="44794" y="2644134"/>
                  <a:pt x="44728" y="2637252"/>
                </a:cubicBezTo>
                <a:cubicBezTo>
                  <a:pt x="42050" y="2621581"/>
                  <a:pt x="49190" y="2618141"/>
                  <a:pt x="49190" y="2606675"/>
                </a:cubicBezTo>
                <a:lnTo>
                  <a:pt x="50847" y="2608331"/>
                </a:lnTo>
                <a:cubicBezTo>
                  <a:pt x="51867" y="2599031"/>
                  <a:pt x="52887" y="2589858"/>
                  <a:pt x="53907" y="2580302"/>
                </a:cubicBezTo>
                <a:lnTo>
                  <a:pt x="57859" y="2580302"/>
                </a:lnTo>
                <a:cubicBezTo>
                  <a:pt x="59134" y="2570747"/>
                  <a:pt x="46002" y="2563358"/>
                  <a:pt x="47022" y="2555968"/>
                </a:cubicBezTo>
                <a:cubicBezTo>
                  <a:pt x="47752" y="2552146"/>
                  <a:pt x="48136" y="2548266"/>
                  <a:pt x="48170" y="2544375"/>
                </a:cubicBezTo>
                <a:cubicBezTo>
                  <a:pt x="47022" y="2535329"/>
                  <a:pt x="59134" y="2526920"/>
                  <a:pt x="57987" y="2517875"/>
                </a:cubicBezTo>
                <a:cubicBezTo>
                  <a:pt x="57987" y="2514562"/>
                  <a:pt x="44473" y="2510103"/>
                  <a:pt x="45237" y="2505135"/>
                </a:cubicBezTo>
                <a:cubicBezTo>
                  <a:pt x="37333" y="2495070"/>
                  <a:pt x="48297" y="2478125"/>
                  <a:pt x="44218" y="2466913"/>
                </a:cubicBezTo>
                <a:lnTo>
                  <a:pt x="52250" y="2446147"/>
                </a:lnTo>
                <a:cubicBezTo>
                  <a:pt x="52153" y="2433974"/>
                  <a:pt x="52792" y="2421806"/>
                  <a:pt x="54162" y="2409709"/>
                </a:cubicBezTo>
                <a:cubicBezTo>
                  <a:pt x="54162" y="2408818"/>
                  <a:pt x="55054" y="2408435"/>
                  <a:pt x="55564" y="2407543"/>
                </a:cubicBezTo>
                <a:cubicBezTo>
                  <a:pt x="60062" y="2399825"/>
                  <a:pt x="62273" y="2390988"/>
                  <a:pt x="61939" y="2382063"/>
                </a:cubicBezTo>
                <a:cubicBezTo>
                  <a:pt x="61009" y="2370618"/>
                  <a:pt x="63683" y="2359170"/>
                  <a:pt x="69588" y="2349320"/>
                </a:cubicBezTo>
                <a:cubicBezTo>
                  <a:pt x="76346" y="2341039"/>
                  <a:pt x="66274" y="2328553"/>
                  <a:pt x="69588" y="2311099"/>
                </a:cubicBezTo>
                <a:cubicBezTo>
                  <a:pt x="69588" y="2308169"/>
                  <a:pt x="72138" y="2304219"/>
                  <a:pt x="73031" y="2304984"/>
                </a:cubicBezTo>
                <a:cubicBezTo>
                  <a:pt x="77111" y="2307914"/>
                  <a:pt x="76473" y="2297594"/>
                  <a:pt x="75963" y="2296065"/>
                </a:cubicBezTo>
                <a:cubicBezTo>
                  <a:pt x="73931" y="2286742"/>
                  <a:pt x="73974" y="2277086"/>
                  <a:pt x="76091" y="2267782"/>
                </a:cubicBezTo>
                <a:cubicBezTo>
                  <a:pt x="79660" y="2247270"/>
                  <a:pt x="50592" y="2220770"/>
                  <a:pt x="58114" y="2210832"/>
                </a:cubicBezTo>
                <a:cubicBezTo>
                  <a:pt x="58114" y="2203061"/>
                  <a:pt x="56712" y="2198092"/>
                  <a:pt x="56839" y="2194525"/>
                </a:cubicBezTo>
                <a:cubicBezTo>
                  <a:pt x="56839" y="2188410"/>
                  <a:pt x="58114" y="2182549"/>
                  <a:pt x="58879" y="2174777"/>
                </a:cubicBezTo>
                <a:cubicBezTo>
                  <a:pt x="58879" y="2173503"/>
                  <a:pt x="60537" y="2170828"/>
                  <a:pt x="61684" y="2167770"/>
                </a:cubicBezTo>
                <a:cubicBezTo>
                  <a:pt x="62831" y="2164712"/>
                  <a:pt x="64106" y="2159616"/>
                  <a:pt x="64616" y="2158087"/>
                </a:cubicBezTo>
                <a:cubicBezTo>
                  <a:pt x="64616" y="2152736"/>
                  <a:pt x="64616" y="2149424"/>
                  <a:pt x="64616" y="2146621"/>
                </a:cubicBezTo>
                <a:cubicBezTo>
                  <a:pt x="64616" y="2143818"/>
                  <a:pt x="66401" y="2142926"/>
                  <a:pt x="66529" y="2140761"/>
                </a:cubicBezTo>
                <a:cubicBezTo>
                  <a:pt x="66529" y="2128020"/>
                  <a:pt x="53779" y="2115280"/>
                  <a:pt x="53779" y="2102540"/>
                </a:cubicBezTo>
                <a:cubicBezTo>
                  <a:pt x="53779" y="2089799"/>
                  <a:pt x="56967" y="2080116"/>
                  <a:pt x="61556" y="2079352"/>
                </a:cubicBezTo>
                <a:cubicBezTo>
                  <a:pt x="61556" y="2070561"/>
                  <a:pt x="62704" y="2062662"/>
                  <a:pt x="62831" y="2054763"/>
                </a:cubicBezTo>
                <a:cubicBezTo>
                  <a:pt x="62959" y="2046864"/>
                  <a:pt x="62831" y="2036672"/>
                  <a:pt x="62831" y="2027499"/>
                </a:cubicBezTo>
                <a:lnTo>
                  <a:pt x="60792" y="2025333"/>
                </a:lnTo>
                <a:cubicBezTo>
                  <a:pt x="63851" y="2019345"/>
                  <a:pt x="55819" y="2019218"/>
                  <a:pt x="58879" y="2013230"/>
                </a:cubicBezTo>
                <a:cubicBezTo>
                  <a:pt x="60190" y="2009084"/>
                  <a:pt x="60190" y="2004635"/>
                  <a:pt x="58879" y="2000489"/>
                </a:cubicBezTo>
                <a:cubicBezTo>
                  <a:pt x="60537" y="1992208"/>
                  <a:pt x="47022" y="1990297"/>
                  <a:pt x="48680" y="1981761"/>
                </a:cubicBezTo>
                <a:cubicBezTo>
                  <a:pt x="51850" y="1974094"/>
                  <a:pt x="54491" y="1966219"/>
                  <a:pt x="56584" y="1958191"/>
                </a:cubicBezTo>
                <a:cubicBezTo>
                  <a:pt x="58369" y="1937953"/>
                  <a:pt x="57166" y="1917563"/>
                  <a:pt x="53015" y="1897675"/>
                </a:cubicBezTo>
                <a:cubicBezTo>
                  <a:pt x="50320" y="1886506"/>
                  <a:pt x="49501" y="1874967"/>
                  <a:pt x="50592" y="1863531"/>
                </a:cubicBezTo>
                <a:cubicBezTo>
                  <a:pt x="51017" y="1842220"/>
                  <a:pt x="49652" y="1820911"/>
                  <a:pt x="46512" y="1799829"/>
                </a:cubicBezTo>
                <a:lnTo>
                  <a:pt x="51485" y="1795497"/>
                </a:lnTo>
                <a:cubicBezTo>
                  <a:pt x="46931" y="1782507"/>
                  <a:pt x="45447" y="1768641"/>
                  <a:pt x="47150" y="1754983"/>
                </a:cubicBezTo>
                <a:cubicBezTo>
                  <a:pt x="47887" y="1749664"/>
                  <a:pt x="48228" y="1744299"/>
                  <a:pt x="48170" y="1738930"/>
                </a:cubicBezTo>
                <a:cubicBezTo>
                  <a:pt x="48170" y="1734216"/>
                  <a:pt x="48170" y="1729375"/>
                  <a:pt x="47150" y="1722113"/>
                </a:cubicBezTo>
                <a:cubicBezTo>
                  <a:pt x="48042" y="1717654"/>
                  <a:pt x="49572" y="1710519"/>
                  <a:pt x="51102" y="1703512"/>
                </a:cubicBezTo>
                <a:cubicBezTo>
                  <a:pt x="46759" y="1691255"/>
                  <a:pt x="45747" y="1678066"/>
                  <a:pt x="48170" y="1665291"/>
                </a:cubicBezTo>
                <a:cubicBezTo>
                  <a:pt x="48538" y="1662244"/>
                  <a:pt x="48538" y="1659164"/>
                  <a:pt x="48170" y="1656118"/>
                </a:cubicBezTo>
                <a:cubicBezTo>
                  <a:pt x="46472" y="1644231"/>
                  <a:pt x="47922" y="1632106"/>
                  <a:pt x="52377" y="1620954"/>
                </a:cubicBezTo>
                <a:cubicBezTo>
                  <a:pt x="52377" y="1620954"/>
                  <a:pt x="52377" y="1618788"/>
                  <a:pt x="53524" y="1616750"/>
                </a:cubicBezTo>
                <a:lnTo>
                  <a:pt x="50592" y="1614075"/>
                </a:lnTo>
                <a:cubicBezTo>
                  <a:pt x="50592" y="1604647"/>
                  <a:pt x="50592" y="1596111"/>
                  <a:pt x="50592" y="1587829"/>
                </a:cubicBezTo>
                <a:cubicBezTo>
                  <a:pt x="50592" y="1579548"/>
                  <a:pt x="51867" y="1572286"/>
                  <a:pt x="52632" y="1563623"/>
                </a:cubicBezTo>
                <a:cubicBezTo>
                  <a:pt x="52022" y="1561857"/>
                  <a:pt x="51679" y="1560011"/>
                  <a:pt x="51612" y="1558144"/>
                </a:cubicBezTo>
                <a:cubicBezTo>
                  <a:pt x="51612" y="1546806"/>
                  <a:pt x="27516" y="1535721"/>
                  <a:pt x="28281" y="1524383"/>
                </a:cubicBezTo>
                <a:cubicBezTo>
                  <a:pt x="28281" y="1516611"/>
                  <a:pt x="29046" y="1508839"/>
                  <a:pt x="29301" y="1500940"/>
                </a:cubicBezTo>
                <a:cubicBezTo>
                  <a:pt x="29556" y="1493041"/>
                  <a:pt x="29301" y="1488200"/>
                  <a:pt x="29301" y="1479664"/>
                </a:cubicBezTo>
                <a:cubicBezTo>
                  <a:pt x="28536" y="1470109"/>
                  <a:pt x="29301" y="1462464"/>
                  <a:pt x="27516" y="1456731"/>
                </a:cubicBezTo>
                <a:cubicBezTo>
                  <a:pt x="23326" y="1438403"/>
                  <a:pt x="24253" y="1419277"/>
                  <a:pt x="30193" y="1401438"/>
                </a:cubicBezTo>
                <a:cubicBezTo>
                  <a:pt x="29010" y="1398545"/>
                  <a:pt x="28238" y="1395500"/>
                  <a:pt x="27899" y="1392393"/>
                </a:cubicBezTo>
                <a:cubicBezTo>
                  <a:pt x="28918" y="1384239"/>
                  <a:pt x="30448" y="1376722"/>
                  <a:pt x="31851" y="1368950"/>
                </a:cubicBezTo>
                <a:lnTo>
                  <a:pt x="34018" y="1375957"/>
                </a:lnTo>
                <a:cubicBezTo>
                  <a:pt x="33581" y="1371296"/>
                  <a:pt x="33581" y="1366604"/>
                  <a:pt x="34018" y="1361943"/>
                </a:cubicBezTo>
                <a:cubicBezTo>
                  <a:pt x="35038" y="1353662"/>
                  <a:pt x="37460" y="1346272"/>
                  <a:pt x="37970" y="1337991"/>
                </a:cubicBezTo>
                <a:cubicBezTo>
                  <a:pt x="38843" y="1329025"/>
                  <a:pt x="38500" y="1319983"/>
                  <a:pt x="36950" y="1311109"/>
                </a:cubicBezTo>
                <a:cubicBezTo>
                  <a:pt x="33823" y="1300419"/>
                  <a:pt x="33823" y="1289057"/>
                  <a:pt x="36950" y="1278366"/>
                </a:cubicBezTo>
                <a:cubicBezTo>
                  <a:pt x="38383" y="1270675"/>
                  <a:pt x="39151" y="1262875"/>
                  <a:pt x="39245" y="1255052"/>
                </a:cubicBezTo>
                <a:cubicBezTo>
                  <a:pt x="38162" y="1239697"/>
                  <a:pt x="38162" y="1224286"/>
                  <a:pt x="39245" y="1208931"/>
                </a:cubicBezTo>
                <a:cubicBezTo>
                  <a:pt x="39166" y="1206823"/>
                  <a:pt x="38690" y="1204749"/>
                  <a:pt x="37843" y="1202816"/>
                </a:cubicBezTo>
                <a:cubicBezTo>
                  <a:pt x="33152" y="1187518"/>
                  <a:pt x="32624" y="1171247"/>
                  <a:pt x="36313" y="1155677"/>
                </a:cubicBezTo>
                <a:cubicBezTo>
                  <a:pt x="37843" y="1148925"/>
                  <a:pt x="38225" y="1140643"/>
                  <a:pt x="39245" y="1132999"/>
                </a:cubicBezTo>
                <a:lnTo>
                  <a:pt x="37843" y="1132617"/>
                </a:lnTo>
                <a:lnTo>
                  <a:pt x="44218" y="1111213"/>
                </a:lnTo>
                <a:cubicBezTo>
                  <a:pt x="43085" y="1108835"/>
                  <a:pt x="42311" y="1106302"/>
                  <a:pt x="41923" y="1103696"/>
                </a:cubicBezTo>
                <a:cubicBezTo>
                  <a:pt x="42384" y="1094228"/>
                  <a:pt x="43320" y="1084788"/>
                  <a:pt x="44728" y="1075413"/>
                </a:cubicBezTo>
                <a:cubicBezTo>
                  <a:pt x="45632" y="1070078"/>
                  <a:pt x="47262" y="1064891"/>
                  <a:pt x="49572" y="1059997"/>
                </a:cubicBezTo>
                <a:cubicBezTo>
                  <a:pt x="51652" y="1056439"/>
                  <a:pt x="54041" y="1053071"/>
                  <a:pt x="56712" y="1049932"/>
                </a:cubicBezTo>
                <a:lnTo>
                  <a:pt x="49700" y="1032987"/>
                </a:lnTo>
                <a:lnTo>
                  <a:pt x="50592" y="1026999"/>
                </a:lnTo>
                <a:cubicBezTo>
                  <a:pt x="48807" y="1024579"/>
                  <a:pt x="46002" y="1022795"/>
                  <a:pt x="46002" y="1020629"/>
                </a:cubicBezTo>
                <a:cubicBezTo>
                  <a:pt x="46002" y="1007889"/>
                  <a:pt x="40010" y="995149"/>
                  <a:pt x="44090" y="980625"/>
                </a:cubicBezTo>
                <a:cubicBezTo>
                  <a:pt x="43958" y="978565"/>
                  <a:pt x="43660" y="976520"/>
                  <a:pt x="43198" y="974509"/>
                </a:cubicBezTo>
                <a:cubicBezTo>
                  <a:pt x="41668" y="966228"/>
                  <a:pt x="40010" y="958201"/>
                  <a:pt x="38863" y="949665"/>
                </a:cubicBezTo>
                <a:cubicBezTo>
                  <a:pt x="37715" y="941129"/>
                  <a:pt x="37843" y="933613"/>
                  <a:pt x="37078" y="922783"/>
                </a:cubicBezTo>
                <a:cubicBezTo>
                  <a:pt x="40035" y="916890"/>
                  <a:pt x="40035" y="909948"/>
                  <a:pt x="37078" y="904055"/>
                </a:cubicBezTo>
                <a:cubicBezTo>
                  <a:pt x="38225" y="898322"/>
                  <a:pt x="39245" y="894245"/>
                  <a:pt x="39883" y="889786"/>
                </a:cubicBezTo>
                <a:cubicBezTo>
                  <a:pt x="41145" y="875803"/>
                  <a:pt x="43145" y="861897"/>
                  <a:pt x="45875" y="848125"/>
                </a:cubicBezTo>
                <a:cubicBezTo>
                  <a:pt x="52866" y="820805"/>
                  <a:pt x="55618" y="792575"/>
                  <a:pt x="54034" y="764421"/>
                </a:cubicBezTo>
                <a:cubicBezTo>
                  <a:pt x="52887" y="723524"/>
                  <a:pt x="50592" y="682628"/>
                  <a:pt x="48170" y="642114"/>
                </a:cubicBezTo>
                <a:cubicBezTo>
                  <a:pt x="48241" y="624225"/>
                  <a:pt x="46187" y="606391"/>
                  <a:pt x="42050" y="588986"/>
                </a:cubicBezTo>
                <a:cubicBezTo>
                  <a:pt x="41904" y="586355"/>
                  <a:pt x="41904" y="583718"/>
                  <a:pt x="42050" y="581087"/>
                </a:cubicBezTo>
                <a:cubicBezTo>
                  <a:pt x="42117" y="573551"/>
                  <a:pt x="41348" y="566031"/>
                  <a:pt x="39755" y="558664"/>
                </a:cubicBezTo>
                <a:cubicBezTo>
                  <a:pt x="33639" y="548384"/>
                  <a:pt x="30505" y="536606"/>
                  <a:pt x="30703" y="524648"/>
                </a:cubicBezTo>
                <a:cubicBezTo>
                  <a:pt x="27851" y="510825"/>
                  <a:pt x="27077" y="496655"/>
                  <a:pt x="28409" y="482604"/>
                </a:cubicBezTo>
                <a:cubicBezTo>
                  <a:pt x="30627" y="467128"/>
                  <a:pt x="29052" y="451345"/>
                  <a:pt x="23819" y="436612"/>
                </a:cubicBezTo>
                <a:cubicBezTo>
                  <a:pt x="23013" y="434498"/>
                  <a:pt x="22624" y="432248"/>
                  <a:pt x="22671" y="429987"/>
                </a:cubicBezTo>
                <a:cubicBezTo>
                  <a:pt x="24329" y="405653"/>
                  <a:pt x="15277" y="391001"/>
                  <a:pt x="14894" y="368451"/>
                </a:cubicBezTo>
                <a:cubicBezTo>
                  <a:pt x="14894" y="360170"/>
                  <a:pt x="38480" y="351251"/>
                  <a:pt x="39245" y="343862"/>
                </a:cubicBezTo>
                <a:cubicBezTo>
                  <a:pt x="40719" y="331685"/>
                  <a:pt x="39500" y="319334"/>
                  <a:pt x="35676" y="307679"/>
                </a:cubicBezTo>
                <a:cubicBezTo>
                  <a:pt x="29562" y="295055"/>
                  <a:pt x="25639" y="281485"/>
                  <a:pt x="24074" y="267547"/>
                </a:cubicBezTo>
                <a:cubicBezTo>
                  <a:pt x="23190" y="261093"/>
                  <a:pt x="21696" y="254737"/>
                  <a:pt x="19612" y="248564"/>
                </a:cubicBezTo>
                <a:cubicBezTo>
                  <a:pt x="15532" y="232766"/>
                  <a:pt x="12090" y="215312"/>
                  <a:pt x="6862" y="201680"/>
                </a:cubicBezTo>
                <a:cubicBezTo>
                  <a:pt x="743" y="184862"/>
                  <a:pt x="16807" y="176199"/>
                  <a:pt x="15787" y="148298"/>
                </a:cubicBezTo>
                <a:cubicBezTo>
                  <a:pt x="15770" y="147532"/>
                  <a:pt x="15550" y="146785"/>
                  <a:pt x="15149" y="146132"/>
                </a:cubicBezTo>
                <a:cubicBezTo>
                  <a:pt x="9157" y="139889"/>
                  <a:pt x="23436" y="126512"/>
                  <a:pt x="22416" y="112497"/>
                </a:cubicBezTo>
                <a:cubicBezTo>
                  <a:pt x="21396" y="98483"/>
                  <a:pt x="17444" y="84978"/>
                  <a:pt x="16424" y="68543"/>
                </a:cubicBezTo>
                <a:cubicBezTo>
                  <a:pt x="17255" y="53194"/>
                  <a:pt x="20749" y="38105"/>
                  <a:pt x="26751" y="23952"/>
                </a:cubicBezTo>
                <a:cubicBezTo>
                  <a:pt x="27373" y="22299"/>
                  <a:pt x="27842" y="20593"/>
                  <a:pt x="28154" y="18856"/>
                </a:cubicBezTo>
                <a:close/>
              </a:path>
            </a:pathLst>
          </a:custGeom>
          <a:solidFill>
            <a:schemeClr val="bg2"/>
          </a:solidFill>
        </p:spPr>
        <p:txBody>
          <a:bodyPr wrap="square" anchor="ctr">
            <a:noAutofit/>
          </a:bodyPr>
          <a:lstStyle>
            <a:lvl1pPr algn="ctr">
              <a:buNone/>
              <a:defRPr sz="1800" i="1"/>
            </a:lvl1pPr>
          </a:lstStyle>
          <a:p>
            <a:r>
              <a:rPr lang="en-US"/>
              <a:t>Add Photo Here</a:t>
            </a:r>
          </a:p>
        </p:txBody>
      </p:sp>
    </p:spTree>
    <p:extLst>
      <p:ext uri="{BB962C8B-B14F-4D97-AF65-F5344CB8AC3E}">
        <p14:creationId xmlns:p14="http://schemas.microsoft.com/office/powerpoint/2010/main" val="241625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7" y="934646"/>
            <a:ext cx="6868630" cy="835923"/>
          </a:xfrm>
        </p:spPr>
        <p:txBody>
          <a:bodyPr/>
          <a:lstStyle>
            <a:lvl1pPr>
              <a:defRPr/>
            </a:lvl1pPr>
          </a:lstStyle>
          <a:p>
            <a:r>
              <a:rPr lang="en-US"/>
              <a:t>HEADLINE – ARIAL BLACK – 24-18 PT</a:t>
            </a:r>
            <a:br>
              <a:rPr lang="en-US"/>
            </a:br>
            <a:r>
              <a:rPr lang="en-US"/>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6873825" cy="3595815"/>
          </a:xfrm>
        </p:spPr>
        <p:txBody>
          <a:bodyPr lIns="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6873376" cy="308113"/>
          </a:xfrm>
        </p:spPr>
        <p:txBody>
          <a:bodyPr anchor="ctr">
            <a:noAutofit/>
          </a:bodyPr>
          <a:lstStyle>
            <a:lvl1pPr>
              <a:buNone/>
              <a:defRPr sz="1600" b="0" i="0" spc="600">
                <a:latin typeface="Century Schoolbook" panose="02040604050505020304" pitchFamily="18" charset="0"/>
              </a:defRPr>
            </a:lvl1pPr>
          </a:lstStyle>
          <a:p>
            <a:r>
              <a:rPr lang="en-US"/>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4">
            <a:extLst>
              <a:ext uri="{FF2B5EF4-FFF2-40B4-BE49-F238E27FC236}">
                <a16:creationId xmlns:a16="http://schemas.microsoft.com/office/drawing/2014/main" id="{0A8FCDE2-E956-0943-B846-90D10F7CBD22}"/>
              </a:ext>
            </a:extLst>
          </p:cNvPr>
          <p:cNvSpPr/>
          <p:nvPr userDrawn="1"/>
        </p:nvSpPr>
        <p:spPr>
          <a:xfrm>
            <a:off x="7525637" y="0"/>
            <a:ext cx="4678720" cy="6067169"/>
          </a:xfrm>
          <a:custGeom>
            <a:avLst/>
            <a:gdLst>
              <a:gd name="connsiteX0" fmla="*/ 754039 w 4678720"/>
              <a:gd name="connsiteY0" fmla="*/ 6091881 h 6091881"/>
              <a:gd name="connsiteX1" fmla="*/ 6214 w 4678720"/>
              <a:gd name="connsiteY1" fmla="*/ 6091881 h 6091881"/>
              <a:gd name="connsiteX2" fmla="*/ 3414 w 4678720"/>
              <a:gd name="connsiteY2" fmla="*/ 6068735 h 6091881"/>
              <a:gd name="connsiteX3" fmla="*/ 360 w 4678720"/>
              <a:gd name="connsiteY3" fmla="*/ 6034396 h 6091881"/>
              <a:gd name="connsiteX4" fmla="*/ 360 w 4678720"/>
              <a:gd name="connsiteY4" fmla="*/ 6025875 h 6091881"/>
              <a:gd name="connsiteX5" fmla="*/ 360 w 4678720"/>
              <a:gd name="connsiteY5" fmla="*/ 5980853 h 6091881"/>
              <a:gd name="connsiteX6" fmla="*/ 360 w 4678720"/>
              <a:gd name="connsiteY6" fmla="*/ 5973859 h 6091881"/>
              <a:gd name="connsiteX7" fmla="*/ 4559 w 4678720"/>
              <a:gd name="connsiteY7" fmla="*/ 5951348 h 6091881"/>
              <a:gd name="connsiteX8" fmla="*/ 11050 w 4678720"/>
              <a:gd name="connsiteY8" fmla="*/ 5821626 h 6091881"/>
              <a:gd name="connsiteX9" fmla="*/ 12323 w 4678720"/>
              <a:gd name="connsiteY9" fmla="*/ 5794791 h 6091881"/>
              <a:gd name="connsiteX10" fmla="*/ 19450 w 4678720"/>
              <a:gd name="connsiteY10" fmla="*/ 5733872 h 6091881"/>
              <a:gd name="connsiteX11" fmla="*/ 25559 w 4678720"/>
              <a:gd name="connsiteY11" fmla="*/ 5708436 h 6091881"/>
              <a:gd name="connsiteX12" fmla="*/ 28231 w 4678720"/>
              <a:gd name="connsiteY12" fmla="*/ 5700042 h 6091881"/>
              <a:gd name="connsiteX13" fmla="*/ 31413 w 4678720"/>
              <a:gd name="connsiteY13" fmla="*/ 5685290 h 6091881"/>
              <a:gd name="connsiteX14" fmla="*/ 36504 w 4678720"/>
              <a:gd name="connsiteY14" fmla="*/ 5628949 h 6091881"/>
              <a:gd name="connsiteX15" fmla="*/ 34722 w 4678720"/>
              <a:gd name="connsiteY15" fmla="*/ 5621955 h 6091881"/>
              <a:gd name="connsiteX16" fmla="*/ 29504 w 4678720"/>
              <a:gd name="connsiteY16" fmla="*/ 5596519 h 6091881"/>
              <a:gd name="connsiteX17" fmla="*/ 31795 w 4678720"/>
              <a:gd name="connsiteY17" fmla="*/ 5549208 h 6091881"/>
              <a:gd name="connsiteX18" fmla="*/ 28231 w 4678720"/>
              <a:gd name="connsiteY18" fmla="*/ 5481294 h 6091881"/>
              <a:gd name="connsiteX19" fmla="*/ 28231 w 4678720"/>
              <a:gd name="connsiteY19" fmla="*/ 5433856 h 6091881"/>
              <a:gd name="connsiteX20" fmla="*/ 34595 w 4678720"/>
              <a:gd name="connsiteY20" fmla="*/ 5413381 h 6091881"/>
              <a:gd name="connsiteX21" fmla="*/ 20850 w 4678720"/>
              <a:gd name="connsiteY21" fmla="*/ 5391633 h 6091881"/>
              <a:gd name="connsiteX22" fmla="*/ 20850 w 4678720"/>
              <a:gd name="connsiteY22" fmla="*/ 5353479 h 6091881"/>
              <a:gd name="connsiteX23" fmla="*/ 20850 w 4678720"/>
              <a:gd name="connsiteY23" fmla="*/ 5340761 h 6091881"/>
              <a:gd name="connsiteX24" fmla="*/ 16268 w 4678720"/>
              <a:gd name="connsiteY24" fmla="*/ 5314435 h 6091881"/>
              <a:gd name="connsiteX25" fmla="*/ 17541 w 4678720"/>
              <a:gd name="connsiteY25" fmla="*/ 5284294 h 6091881"/>
              <a:gd name="connsiteX26" fmla="*/ 20468 w 4678720"/>
              <a:gd name="connsiteY26" fmla="*/ 5252626 h 6091881"/>
              <a:gd name="connsiteX27" fmla="*/ 31795 w 4678720"/>
              <a:gd name="connsiteY27" fmla="*/ 5221086 h 6091881"/>
              <a:gd name="connsiteX28" fmla="*/ 46940 w 4678720"/>
              <a:gd name="connsiteY28" fmla="*/ 5171613 h 6091881"/>
              <a:gd name="connsiteX29" fmla="*/ 41085 w 4678720"/>
              <a:gd name="connsiteY29" fmla="*/ 5157623 h 6091881"/>
              <a:gd name="connsiteX30" fmla="*/ 39049 w 4678720"/>
              <a:gd name="connsiteY30" fmla="*/ 5143761 h 6091881"/>
              <a:gd name="connsiteX31" fmla="*/ 36376 w 4678720"/>
              <a:gd name="connsiteY31" fmla="*/ 5095814 h 6091881"/>
              <a:gd name="connsiteX32" fmla="*/ 36376 w 4678720"/>
              <a:gd name="connsiteY32" fmla="*/ 5091745 h 6091881"/>
              <a:gd name="connsiteX33" fmla="*/ 46176 w 4678720"/>
              <a:gd name="connsiteY33" fmla="*/ 5031461 h 6091881"/>
              <a:gd name="connsiteX34" fmla="*/ 56994 w 4678720"/>
              <a:gd name="connsiteY34" fmla="*/ 5005390 h 6091881"/>
              <a:gd name="connsiteX35" fmla="*/ 42231 w 4678720"/>
              <a:gd name="connsiteY35" fmla="*/ 4965964 h 6091881"/>
              <a:gd name="connsiteX36" fmla="*/ 43249 w 4678720"/>
              <a:gd name="connsiteY36" fmla="*/ 4945743 h 6091881"/>
              <a:gd name="connsiteX37" fmla="*/ 43249 w 4678720"/>
              <a:gd name="connsiteY37" fmla="*/ 4917636 h 6091881"/>
              <a:gd name="connsiteX38" fmla="*/ 41467 w 4678720"/>
              <a:gd name="connsiteY38" fmla="*/ 4892201 h 6091881"/>
              <a:gd name="connsiteX39" fmla="*/ 40322 w 4678720"/>
              <a:gd name="connsiteY39" fmla="*/ 4857735 h 6091881"/>
              <a:gd name="connsiteX40" fmla="*/ 37776 w 4678720"/>
              <a:gd name="connsiteY40" fmla="*/ 4813604 h 6091881"/>
              <a:gd name="connsiteX41" fmla="*/ 31158 w 4678720"/>
              <a:gd name="connsiteY41" fmla="*/ 4770744 h 6091881"/>
              <a:gd name="connsiteX42" fmla="*/ 30140 w 4678720"/>
              <a:gd name="connsiteY42" fmla="*/ 4748488 h 6091881"/>
              <a:gd name="connsiteX43" fmla="*/ 30140 w 4678720"/>
              <a:gd name="connsiteY43" fmla="*/ 4658827 h 6091881"/>
              <a:gd name="connsiteX44" fmla="*/ 30140 w 4678720"/>
              <a:gd name="connsiteY44" fmla="*/ 4627541 h 6091881"/>
              <a:gd name="connsiteX45" fmla="*/ 29249 w 4678720"/>
              <a:gd name="connsiteY45" fmla="*/ 4622581 h 6091881"/>
              <a:gd name="connsiteX46" fmla="*/ 33958 w 4678720"/>
              <a:gd name="connsiteY46" fmla="*/ 4588115 h 6091881"/>
              <a:gd name="connsiteX47" fmla="*/ 33958 w 4678720"/>
              <a:gd name="connsiteY47" fmla="*/ 4549961 h 6091881"/>
              <a:gd name="connsiteX48" fmla="*/ 38667 w 4678720"/>
              <a:gd name="connsiteY48" fmla="*/ 4513588 h 6091881"/>
              <a:gd name="connsiteX49" fmla="*/ 41849 w 4678720"/>
              <a:gd name="connsiteY49" fmla="*/ 4496165 h 6091881"/>
              <a:gd name="connsiteX50" fmla="*/ 39685 w 4678720"/>
              <a:gd name="connsiteY50" fmla="*/ 4478868 h 6091881"/>
              <a:gd name="connsiteX51" fmla="*/ 36376 w 4678720"/>
              <a:gd name="connsiteY51" fmla="*/ 4459028 h 6091881"/>
              <a:gd name="connsiteX52" fmla="*/ 31540 w 4678720"/>
              <a:gd name="connsiteY52" fmla="*/ 4447455 h 6091881"/>
              <a:gd name="connsiteX53" fmla="*/ 34467 w 4678720"/>
              <a:gd name="connsiteY53" fmla="*/ 4400399 h 6091881"/>
              <a:gd name="connsiteX54" fmla="*/ 35231 w 4678720"/>
              <a:gd name="connsiteY54" fmla="*/ 4383484 h 6091881"/>
              <a:gd name="connsiteX55" fmla="*/ 33576 w 4678720"/>
              <a:gd name="connsiteY55" fmla="*/ 4342151 h 6091881"/>
              <a:gd name="connsiteX56" fmla="*/ 26195 w 4678720"/>
              <a:gd name="connsiteY56" fmla="*/ 4320149 h 6091881"/>
              <a:gd name="connsiteX57" fmla="*/ 26195 w 4678720"/>
              <a:gd name="connsiteY57" fmla="*/ 4294713 h 6091881"/>
              <a:gd name="connsiteX58" fmla="*/ 25050 w 4678720"/>
              <a:gd name="connsiteY58" fmla="*/ 4280214 h 6091881"/>
              <a:gd name="connsiteX59" fmla="*/ 25050 w 4678720"/>
              <a:gd name="connsiteY59" fmla="*/ 4265970 h 6091881"/>
              <a:gd name="connsiteX60" fmla="*/ 25050 w 4678720"/>
              <a:gd name="connsiteY60" fmla="*/ 4252235 h 6091881"/>
              <a:gd name="connsiteX61" fmla="*/ 30522 w 4678720"/>
              <a:gd name="connsiteY61" fmla="*/ 4228198 h 6091881"/>
              <a:gd name="connsiteX62" fmla="*/ 27213 w 4678720"/>
              <a:gd name="connsiteY62" fmla="*/ 4194750 h 6091881"/>
              <a:gd name="connsiteX63" fmla="*/ 27213 w 4678720"/>
              <a:gd name="connsiteY63" fmla="*/ 4132432 h 6091881"/>
              <a:gd name="connsiteX64" fmla="*/ 27213 w 4678720"/>
              <a:gd name="connsiteY64" fmla="*/ 4131033 h 6091881"/>
              <a:gd name="connsiteX65" fmla="*/ 31540 w 4678720"/>
              <a:gd name="connsiteY65" fmla="*/ 4095932 h 6091881"/>
              <a:gd name="connsiteX66" fmla="*/ 31540 w 4678720"/>
              <a:gd name="connsiteY66" fmla="*/ 4043788 h 6091881"/>
              <a:gd name="connsiteX67" fmla="*/ 35231 w 4678720"/>
              <a:gd name="connsiteY67" fmla="*/ 3986176 h 6091881"/>
              <a:gd name="connsiteX68" fmla="*/ 31922 w 4678720"/>
              <a:gd name="connsiteY68" fmla="*/ 3947132 h 6091881"/>
              <a:gd name="connsiteX69" fmla="*/ 33449 w 4678720"/>
              <a:gd name="connsiteY69" fmla="*/ 3944461 h 6091881"/>
              <a:gd name="connsiteX70" fmla="*/ 39940 w 4678720"/>
              <a:gd name="connsiteY70" fmla="*/ 3900457 h 6091881"/>
              <a:gd name="connsiteX71" fmla="*/ 25686 w 4678720"/>
              <a:gd name="connsiteY71" fmla="*/ 3890283 h 6091881"/>
              <a:gd name="connsiteX72" fmla="*/ 23141 w 4678720"/>
              <a:gd name="connsiteY72" fmla="*/ 3864212 h 6091881"/>
              <a:gd name="connsiteX73" fmla="*/ 12068 w 4678720"/>
              <a:gd name="connsiteY73" fmla="*/ 3832544 h 6091881"/>
              <a:gd name="connsiteX74" fmla="*/ 13086 w 4678720"/>
              <a:gd name="connsiteY74" fmla="*/ 3824786 h 6091881"/>
              <a:gd name="connsiteX75" fmla="*/ 13086 w 4678720"/>
              <a:gd name="connsiteY75" fmla="*/ 3781926 h 6091881"/>
              <a:gd name="connsiteX76" fmla="*/ 18177 w 4678720"/>
              <a:gd name="connsiteY76" fmla="*/ 3740212 h 6091881"/>
              <a:gd name="connsiteX77" fmla="*/ 21232 w 4678720"/>
              <a:gd name="connsiteY77" fmla="*/ 3686160 h 6091881"/>
              <a:gd name="connsiteX78" fmla="*/ 21232 w 4678720"/>
              <a:gd name="connsiteY78" fmla="*/ 3667974 h 6091881"/>
              <a:gd name="connsiteX79" fmla="*/ 16268 w 4678720"/>
              <a:gd name="connsiteY79" fmla="*/ 3620027 h 6091881"/>
              <a:gd name="connsiteX80" fmla="*/ 13214 w 4678720"/>
              <a:gd name="connsiteY80" fmla="*/ 3623970 h 6091881"/>
              <a:gd name="connsiteX81" fmla="*/ 17795 w 4678720"/>
              <a:gd name="connsiteY81" fmla="*/ 3554403 h 6091881"/>
              <a:gd name="connsiteX82" fmla="*/ 17795 w 4678720"/>
              <a:gd name="connsiteY82" fmla="*/ 3542830 h 6091881"/>
              <a:gd name="connsiteX83" fmla="*/ 21232 w 4678720"/>
              <a:gd name="connsiteY83" fmla="*/ 3488270 h 6091881"/>
              <a:gd name="connsiteX84" fmla="*/ 21232 w 4678720"/>
              <a:gd name="connsiteY84" fmla="*/ 3460799 h 6091881"/>
              <a:gd name="connsiteX85" fmla="*/ 21232 w 4678720"/>
              <a:gd name="connsiteY85" fmla="*/ 3446428 h 6091881"/>
              <a:gd name="connsiteX86" fmla="*/ 21995 w 4678720"/>
              <a:gd name="connsiteY86" fmla="*/ 3403823 h 6091881"/>
              <a:gd name="connsiteX87" fmla="*/ 23522 w 4678720"/>
              <a:gd name="connsiteY87" fmla="*/ 3384364 h 6091881"/>
              <a:gd name="connsiteX88" fmla="*/ 27468 w 4678720"/>
              <a:gd name="connsiteY88" fmla="*/ 3347991 h 6091881"/>
              <a:gd name="connsiteX89" fmla="*/ 27468 w 4678720"/>
              <a:gd name="connsiteY89" fmla="*/ 3316196 h 6091881"/>
              <a:gd name="connsiteX90" fmla="*/ 25177 w 4678720"/>
              <a:gd name="connsiteY90" fmla="*/ 3286436 h 6091881"/>
              <a:gd name="connsiteX91" fmla="*/ 28359 w 4678720"/>
              <a:gd name="connsiteY91" fmla="*/ 3273719 h 6091881"/>
              <a:gd name="connsiteX92" fmla="*/ 22759 w 4678720"/>
              <a:gd name="connsiteY92" fmla="*/ 3256803 h 6091881"/>
              <a:gd name="connsiteX93" fmla="*/ 26068 w 4678720"/>
              <a:gd name="connsiteY93" fmla="*/ 3251081 h 6091881"/>
              <a:gd name="connsiteX94" fmla="*/ 25050 w 4678720"/>
              <a:gd name="connsiteY94" fmla="*/ 3220939 h 6091881"/>
              <a:gd name="connsiteX95" fmla="*/ 19704 w 4678720"/>
              <a:gd name="connsiteY95" fmla="*/ 3202244 h 6091881"/>
              <a:gd name="connsiteX96" fmla="*/ 22631 w 4678720"/>
              <a:gd name="connsiteY96" fmla="*/ 3183930 h 6091881"/>
              <a:gd name="connsiteX97" fmla="*/ 30268 w 4678720"/>
              <a:gd name="connsiteY97" fmla="*/ 3160910 h 6091881"/>
              <a:gd name="connsiteX98" fmla="*/ 35231 w 4678720"/>
              <a:gd name="connsiteY98" fmla="*/ 3137637 h 6091881"/>
              <a:gd name="connsiteX99" fmla="*/ 35231 w 4678720"/>
              <a:gd name="connsiteY99" fmla="*/ 3128861 h 6091881"/>
              <a:gd name="connsiteX100" fmla="*/ 36376 w 4678720"/>
              <a:gd name="connsiteY100" fmla="*/ 3110802 h 6091881"/>
              <a:gd name="connsiteX101" fmla="*/ 33704 w 4678720"/>
              <a:gd name="connsiteY101" fmla="*/ 3090072 h 6091881"/>
              <a:gd name="connsiteX102" fmla="*/ 28231 w 4678720"/>
              <a:gd name="connsiteY102" fmla="*/ 3049375 h 6091881"/>
              <a:gd name="connsiteX103" fmla="*/ 29249 w 4678720"/>
              <a:gd name="connsiteY103" fmla="*/ 3006134 h 6091881"/>
              <a:gd name="connsiteX104" fmla="*/ 25050 w 4678720"/>
              <a:gd name="connsiteY104" fmla="*/ 2962384 h 6091881"/>
              <a:gd name="connsiteX105" fmla="*/ 25940 w 4678720"/>
              <a:gd name="connsiteY105" fmla="*/ 2918253 h 6091881"/>
              <a:gd name="connsiteX106" fmla="*/ 29377 w 4678720"/>
              <a:gd name="connsiteY106" fmla="*/ 2887221 h 6091881"/>
              <a:gd name="connsiteX107" fmla="*/ 27213 w 4678720"/>
              <a:gd name="connsiteY107" fmla="*/ 2852883 h 6091881"/>
              <a:gd name="connsiteX108" fmla="*/ 23904 w 4678720"/>
              <a:gd name="connsiteY108" fmla="*/ 2791455 h 6091881"/>
              <a:gd name="connsiteX109" fmla="*/ 23904 w 4678720"/>
              <a:gd name="connsiteY109" fmla="*/ 2785987 h 6091881"/>
              <a:gd name="connsiteX110" fmla="*/ 18559 w 4678720"/>
              <a:gd name="connsiteY110" fmla="*/ 2776957 h 6091881"/>
              <a:gd name="connsiteX111" fmla="*/ 33576 w 4678720"/>
              <a:gd name="connsiteY111" fmla="*/ 2740456 h 6091881"/>
              <a:gd name="connsiteX112" fmla="*/ 35995 w 4678720"/>
              <a:gd name="connsiteY112" fmla="*/ 2719726 h 6091881"/>
              <a:gd name="connsiteX113" fmla="*/ 40322 w 4678720"/>
              <a:gd name="connsiteY113" fmla="*/ 2712986 h 6091881"/>
              <a:gd name="connsiteX114" fmla="*/ 42485 w 4678720"/>
              <a:gd name="connsiteY114" fmla="*/ 2687550 h 6091881"/>
              <a:gd name="connsiteX115" fmla="*/ 41467 w 4678720"/>
              <a:gd name="connsiteY115" fmla="*/ 2652830 h 6091881"/>
              <a:gd name="connsiteX116" fmla="*/ 44649 w 4678720"/>
              <a:gd name="connsiteY116" fmla="*/ 2632609 h 6091881"/>
              <a:gd name="connsiteX117" fmla="*/ 49103 w 4678720"/>
              <a:gd name="connsiteY117" fmla="*/ 2602085 h 6091881"/>
              <a:gd name="connsiteX118" fmla="*/ 50758 w 4678720"/>
              <a:gd name="connsiteY118" fmla="*/ 2603739 h 6091881"/>
              <a:gd name="connsiteX119" fmla="*/ 53812 w 4678720"/>
              <a:gd name="connsiteY119" fmla="*/ 2575759 h 6091881"/>
              <a:gd name="connsiteX120" fmla="*/ 57757 w 4678720"/>
              <a:gd name="connsiteY120" fmla="*/ 2575759 h 6091881"/>
              <a:gd name="connsiteX121" fmla="*/ 46940 w 4678720"/>
              <a:gd name="connsiteY121" fmla="*/ 2551468 h 6091881"/>
              <a:gd name="connsiteX122" fmla="*/ 48085 w 4678720"/>
              <a:gd name="connsiteY122" fmla="*/ 2539895 h 6091881"/>
              <a:gd name="connsiteX123" fmla="*/ 57885 w 4678720"/>
              <a:gd name="connsiteY123" fmla="*/ 2513442 h 6091881"/>
              <a:gd name="connsiteX124" fmla="*/ 45158 w 4678720"/>
              <a:gd name="connsiteY124" fmla="*/ 2500724 h 6091881"/>
              <a:gd name="connsiteX125" fmla="*/ 44140 w 4678720"/>
              <a:gd name="connsiteY125" fmla="*/ 2462570 h 6091881"/>
              <a:gd name="connsiteX126" fmla="*/ 52158 w 4678720"/>
              <a:gd name="connsiteY126" fmla="*/ 2441840 h 6091881"/>
              <a:gd name="connsiteX127" fmla="*/ 54067 w 4678720"/>
              <a:gd name="connsiteY127" fmla="*/ 2405466 h 6091881"/>
              <a:gd name="connsiteX128" fmla="*/ 55467 w 4678720"/>
              <a:gd name="connsiteY128" fmla="*/ 2403304 h 6091881"/>
              <a:gd name="connsiteX129" fmla="*/ 61830 w 4678720"/>
              <a:gd name="connsiteY129" fmla="*/ 2377869 h 6091881"/>
              <a:gd name="connsiteX130" fmla="*/ 69466 w 4678720"/>
              <a:gd name="connsiteY130" fmla="*/ 2345183 h 6091881"/>
              <a:gd name="connsiteX131" fmla="*/ 69466 w 4678720"/>
              <a:gd name="connsiteY131" fmla="*/ 2307030 h 6091881"/>
              <a:gd name="connsiteX132" fmla="*/ 72902 w 4678720"/>
              <a:gd name="connsiteY132" fmla="*/ 2300925 h 6091881"/>
              <a:gd name="connsiteX133" fmla="*/ 75829 w 4678720"/>
              <a:gd name="connsiteY133" fmla="*/ 2292023 h 6091881"/>
              <a:gd name="connsiteX134" fmla="*/ 75957 w 4678720"/>
              <a:gd name="connsiteY134" fmla="*/ 2263789 h 6091881"/>
              <a:gd name="connsiteX135" fmla="*/ 58012 w 4678720"/>
              <a:gd name="connsiteY135" fmla="*/ 2206940 h 6091881"/>
              <a:gd name="connsiteX136" fmla="*/ 56739 w 4678720"/>
              <a:gd name="connsiteY136" fmla="*/ 2190661 h 6091881"/>
              <a:gd name="connsiteX137" fmla="*/ 58775 w 4678720"/>
              <a:gd name="connsiteY137" fmla="*/ 2170948 h 6091881"/>
              <a:gd name="connsiteX138" fmla="*/ 61575 w 4678720"/>
              <a:gd name="connsiteY138" fmla="*/ 2163953 h 6091881"/>
              <a:gd name="connsiteX139" fmla="*/ 64503 w 4678720"/>
              <a:gd name="connsiteY139" fmla="*/ 2154288 h 6091881"/>
              <a:gd name="connsiteX140" fmla="*/ 64503 w 4678720"/>
              <a:gd name="connsiteY140" fmla="*/ 2142842 h 6091881"/>
              <a:gd name="connsiteX141" fmla="*/ 66412 w 4678720"/>
              <a:gd name="connsiteY141" fmla="*/ 2136991 h 6091881"/>
              <a:gd name="connsiteX142" fmla="*/ 53685 w 4678720"/>
              <a:gd name="connsiteY142" fmla="*/ 2098838 h 6091881"/>
              <a:gd name="connsiteX143" fmla="*/ 61448 w 4678720"/>
              <a:gd name="connsiteY143" fmla="*/ 2075691 h 6091881"/>
              <a:gd name="connsiteX144" fmla="*/ 61448 w 4678720"/>
              <a:gd name="connsiteY144" fmla="*/ 2075691 h 6091881"/>
              <a:gd name="connsiteX145" fmla="*/ 62721 w 4678720"/>
              <a:gd name="connsiteY145" fmla="*/ 2051145 h 6091881"/>
              <a:gd name="connsiteX146" fmla="*/ 62721 w 4678720"/>
              <a:gd name="connsiteY146" fmla="*/ 2023929 h 6091881"/>
              <a:gd name="connsiteX147" fmla="*/ 60685 w 4678720"/>
              <a:gd name="connsiteY147" fmla="*/ 2021767 h 6091881"/>
              <a:gd name="connsiteX148" fmla="*/ 58775 w 4678720"/>
              <a:gd name="connsiteY148" fmla="*/ 2009685 h 6091881"/>
              <a:gd name="connsiteX149" fmla="*/ 58775 w 4678720"/>
              <a:gd name="connsiteY149" fmla="*/ 1996967 h 6091881"/>
              <a:gd name="connsiteX150" fmla="*/ 48594 w 4678720"/>
              <a:gd name="connsiteY150" fmla="*/ 1978272 h 6091881"/>
              <a:gd name="connsiteX151" fmla="*/ 56485 w 4678720"/>
              <a:gd name="connsiteY151" fmla="*/ 1954743 h 6091881"/>
              <a:gd name="connsiteX152" fmla="*/ 52921 w 4678720"/>
              <a:gd name="connsiteY152" fmla="*/ 1894333 h 6091881"/>
              <a:gd name="connsiteX153" fmla="*/ 50503 w 4678720"/>
              <a:gd name="connsiteY153" fmla="*/ 1860249 h 6091881"/>
              <a:gd name="connsiteX154" fmla="*/ 46431 w 4678720"/>
              <a:gd name="connsiteY154" fmla="*/ 1796660 h 6091881"/>
              <a:gd name="connsiteX155" fmla="*/ 51394 w 4678720"/>
              <a:gd name="connsiteY155" fmla="*/ 1792336 h 6091881"/>
              <a:gd name="connsiteX156" fmla="*/ 47067 w 4678720"/>
              <a:gd name="connsiteY156" fmla="*/ 1751893 h 6091881"/>
              <a:gd name="connsiteX157" fmla="*/ 48085 w 4678720"/>
              <a:gd name="connsiteY157" fmla="*/ 1735868 h 6091881"/>
              <a:gd name="connsiteX158" fmla="*/ 47067 w 4678720"/>
              <a:gd name="connsiteY158" fmla="*/ 1719081 h 6091881"/>
              <a:gd name="connsiteX159" fmla="*/ 51012 w 4678720"/>
              <a:gd name="connsiteY159" fmla="*/ 1700512 h 6091881"/>
              <a:gd name="connsiteX160" fmla="*/ 48085 w 4678720"/>
              <a:gd name="connsiteY160" fmla="*/ 1662359 h 6091881"/>
              <a:gd name="connsiteX161" fmla="*/ 48085 w 4678720"/>
              <a:gd name="connsiteY161" fmla="*/ 1653202 h 6091881"/>
              <a:gd name="connsiteX162" fmla="*/ 52285 w 4678720"/>
              <a:gd name="connsiteY162" fmla="*/ 1618100 h 6091881"/>
              <a:gd name="connsiteX163" fmla="*/ 53430 w 4678720"/>
              <a:gd name="connsiteY163" fmla="*/ 1613903 h 6091881"/>
              <a:gd name="connsiteX164" fmla="*/ 50503 w 4678720"/>
              <a:gd name="connsiteY164" fmla="*/ 1611233 h 6091881"/>
              <a:gd name="connsiteX165" fmla="*/ 50503 w 4678720"/>
              <a:gd name="connsiteY165" fmla="*/ 1585034 h 6091881"/>
              <a:gd name="connsiteX166" fmla="*/ 52539 w 4678720"/>
              <a:gd name="connsiteY166" fmla="*/ 1560870 h 6091881"/>
              <a:gd name="connsiteX167" fmla="*/ 51521 w 4678720"/>
              <a:gd name="connsiteY167" fmla="*/ 1555401 h 6091881"/>
              <a:gd name="connsiteX168" fmla="*/ 28231 w 4678720"/>
              <a:gd name="connsiteY168" fmla="*/ 1521699 h 6091881"/>
              <a:gd name="connsiteX169" fmla="*/ 29249 w 4678720"/>
              <a:gd name="connsiteY169" fmla="*/ 1498298 h 6091881"/>
              <a:gd name="connsiteX170" fmla="*/ 29249 w 4678720"/>
              <a:gd name="connsiteY170" fmla="*/ 1477059 h 6091881"/>
              <a:gd name="connsiteX171" fmla="*/ 29249 w 4678720"/>
              <a:gd name="connsiteY171" fmla="*/ 1477059 h 6091881"/>
              <a:gd name="connsiteX172" fmla="*/ 27468 w 4678720"/>
              <a:gd name="connsiteY172" fmla="*/ 1454166 h 6091881"/>
              <a:gd name="connsiteX173" fmla="*/ 30140 w 4678720"/>
              <a:gd name="connsiteY173" fmla="*/ 1398971 h 6091881"/>
              <a:gd name="connsiteX174" fmla="*/ 27849 w 4678720"/>
              <a:gd name="connsiteY174" fmla="*/ 1389941 h 6091881"/>
              <a:gd name="connsiteX175" fmla="*/ 31795 w 4678720"/>
              <a:gd name="connsiteY175" fmla="*/ 1366540 h 6091881"/>
              <a:gd name="connsiteX176" fmla="*/ 33958 w 4678720"/>
              <a:gd name="connsiteY176" fmla="*/ 1373535 h 6091881"/>
              <a:gd name="connsiteX177" fmla="*/ 33958 w 4678720"/>
              <a:gd name="connsiteY177" fmla="*/ 1359545 h 6091881"/>
              <a:gd name="connsiteX178" fmla="*/ 37904 w 4678720"/>
              <a:gd name="connsiteY178" fmla="*/ 1335635 h 6091881"/>
              <a:gd name="connsiteX179" fmla="*/ 36885 w 4678720"/>
              <a:gd name="connsiteY179" fmla="*/ 1308801 h 6091881"/>
              <a:gd name="connsiteX180" fmla="*/ 36885 w 4678720"/>
              <a:gd name="connsiteY180" fmla="*/ 1276116 h 6091881"/>
              <a:gd name="connsiteX181" fmla="*/ 39176 w 4678720"/>
              <a:gd name="connsiteY181" fmla="*/ 1252842 h 6091881"/>
              <a:gd name="connsiteX182" fmla="*/ 39176 w 4678720"/>
              <a:gd name="connsiteY182" fmla="*/ 1206803 h 6091881"/>
              <a:gd name="connsiteX183" fmla="*/ 37776 w 4678720"/>
              <a:gd name="connsiteY183" fmla="*/ 1200698 h 6091881"/>
              <a:gd name="connsiteX184" fmla="*/ 36249 w 4678720"/>
              <a:gd name="connsiteY184" fmla="*/ 1153642 h 6091881"/>
              <a:gd name="connsiteX185" fmla="*/ 39176 w 4678720"/>
              <a:gd name="connsiteY185" fmla="*/ 1131004 h 6091881"/>
              <a:gd name="connsiteX186" fmla="*/ 37776 w 4678720"/>
              <a:gd name="connsiteY186" fmla="*/ 1130623 h 6091881"/>
              <a:gd name="connsiteX187" fmla="*/ 44140 w 4678720"/>
              <a:gd name="connsiteY187" fmla="*/ 1109257 h 6091881"/>
              <a:gd name="connsiteX188" fmla="*/ 41849 w 4678720"/>
              <a:gd name="connsiteY188" fmla="*/ 1101753 h 6091881"/>
              <a:gd name="connsiteX189" fmla="*/ 44649 w 4678720"/>
              <a:gd name="connsiteY189" fmla="*/ 1073519 h 6091881"/>
              <a:gd name="connsiteX190" fmla="*/ 49485 w 4678720"/>
              <a:gd name="connsiteY190" fmla="*/ 1058131 h 6091881"/>
              <a:gd name="connsiteX191" fmla="*/ 56612 w 4678720"/>
              <a:gd name="connsiteY191" fmla="*/ 1048083 h 6091881"/>
              <a:gd name="connsiteX192" fmla="*/ 49612 w 4678720"/>
              <a:gd name="connsiteY192" fmla="*/ 1031169 h 6091881"/>
              <a:gd name="connsiteX193" fmla="*/ 50503 w 4678720"/>
              <a:gd name="connsiteY193" fmla="*/ 1025191 h 6091881"/>
              <a:gd name="connsiteX194" fmla="*/ 45921 w 4678720"/>
              <a:gd name="connsiteY194" fmla="*/ 1018832 h 6091881"/>
              <a:gd name="connsiteX195" fmla="*/ 44012 w 4678720"/>
              <a:gd name="connsiteY195" fmla="*/ 978898 h 6091881"/>
              <a:gd name="connsiteX196" fmla="*/ 43122 w 4678720"/>
              <a:gd name="connsiteY196" fmla="*/ 972793 h 6091881"/>
              <a:gd name="connsiteX197" fmla="*/ 38794 w 4678720"/>
              <a:gd name="connsiteY197" fmla="*/ 947993 h 6091881"/>
              <a:gd name="connsiteX198" fmla="*/ 37013 w 4678720"/>
              <a:gd name="connsiteY198" fmla="*/ 921159 h 6091881"/>
              <a:gd name="connsiteX199" fmla="*/ 37013 w 4678720"/>
              <a:gd name="connsiteY199" fmla="*/ 902463 h 6091881"/>
              <a:gd name="connsiteX200" fmla="*/ 39813 w 4678720"/>
              <a:gd name="connsiteY200" fmla="*/ 888219 h 6091881"/>
              <a:gd name="connsiteX201" fmla="*/ 45794 w 4678720"/>
              <a:gd name="connsiteY201" fmla="*/ 846632 h 6091881"/>
              <a:gd name="connsiteX202" fmla="*/ 53939 w 4678720"/>
              <a:gd name="connsiteY202" fmla="*/ 763075 h 6091881"/>
              <a:gd name="connsiteX203" fmla="*/ 48085 w 4678720"/>
              <a:gd name="connsiteY203" fmla="*/ 640983 h 6091881"/>
              <a:gd name="connsiteX204" fmla="*/ 41976 w 4678720"/>
              <a:gd name="connsiteY204" fmla="*/ 587949 h 6091881"/>
              <a:gd name="connsiteX205" fmla="*/ 41976 w 4678720"/>
              <a:gd name="connsiteY205" fmla="*/ 580064 h 6091881"/>
              <a:gd name="connsiteX206" fmla="*/ 39685 w 4678720"/>
              <a:gd name="connsiteY206" fmla="*/ 557681 h 6091881"/>
              <a:gd name="connsiteX207" fmla="*/ 30649 w 4678720"/>
              <a:gd name="connsiteY207" fmla="*/ 523724 h 6091881"/>
              <a:gd name="connsiteX208" fmla="*/ 28359 w 4678720"/>
              <a:gd name="connsiteY208" fmla="*/ 481755 h 6091881"/>
              <a:gd name="connsiteX209" fmla="*/ 23777 w 4678720"/>
              <a:gd name="connsiteY209" fmla="*/ 435843 h 6091881"/>
              <a:gd name="connsiteX210" fmla="*/ 22631 w 4678720"/>
              <a:gd name="connsiteY210" fmla="*/ 429230 h 6091881"/>
              <a:gd name="connsiteX211" fmla="*/ 14868 w 4678720"/>
              <a:gd name="connsiteY211" fmla="*/ 367802 h 6091881"/>
              <a:gd name="connsiteX212" fmla="*/ 39176 w 4678720"/>
              <a:gd name="connsiteY212" fmla="*/ 343257 h 6091881"/>
              <a:gd name="connsiteX213" fmla="*/ 35613 w 4678720"/>
              <a:gd name="connsiteY213" fmla="*/ 307138 h 6091881"/>
              <a:gd name="connsiteX214" fmla="*/ 24031 w 4678720"/>
              <a:gd name="connsiteY214" fmla="*/ 267076 h 6091881"/>
              <a:gd name="connsiteX215" fmla="*/ 19577 w 4678720"/>
              <a:gd name="connsiteY215" fmla="*/ 248127 h 6091881"/>
              <a:gd name="connsiteX216" fmla="*/ 6850 w 4678720"/>
              <a:gd name="connsiteY216" fmla="*/ 201325 h 6091881"/>
              <a:gd name="connsiteX217" fmla="*/ 15759 w 4678720"/>
              <a:gd name="connsiteY217" fmla="*/ 148037 h 6091881"/>
              <a:gd name="connsiteX218" fmla="*/ 15123 w 4678720"/>
              <a:gd name="connsiteY218" fmla="*/ 145874 h 6091881"/>
              <a:gd name="connsiteX219" fmla="*/ 22377 w 4678720"/>
              <a:gd name="connsiteY219" fmla="*/ 112299 h 6091881"/>
              <a:gd name="connsiteX220" fmla="*/ 16395 w 4678720"/>
              <a:gd name="connsiteY220" fmla="*/ 68422 h 6091881"/>
              <a:gd name="connsiteX221" fmla="*/ 26704 w 4678720"/>
              <a:gd name="connsiteY221" fmla="*/ 23910 h 6091881"/>
              <a:gd name="connsiteX222" fmla="*/ 28104 w 4678720"/>
              <a:gd name="connsiteY222" fmla="*/ 18823 h 6091881"/>
              <a:gd name="connsiteX223" fmla="*/ 17668 w 4678720"/>
              <a:gd name="connsiteY223" fmla="*/ 0 h 6091881"/>
              <a:gd name="connsiteX224" fmla="*/ 4678721 w 4678720"/>
              <a:gd name="connsiteY224" fmla="*/ 0 h 6091881"/>
              <a:gd name="connsiteX225" fmla="*/ 4678721 w 4678720"/>
              <a:gd name="connsiteY225" fmla="*/ 6091881 h 609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678720" h="6091881">
                <a:moveTo>
                  <a:pt x="754039" y="6091881"/>
                </a:moveTo>
                <a:lnTo>
                  <a:pt x="6214" y="6091881"/>
                </a:lnTo>
                <a:cubicBezTo>
                  <a:pt x="5196" y="6084124"/>
                  <a:pt x="3669" y="6076620"/>
                  <a:pt x="3414" y="6068735"/>
                </a:cubicBezTo>
                <a:cubicBezTo>
                  <a:pt x="4664" y="6057199"/>
                  <a:pt x="3626" y="6045530"/>
                  <a:pt x="360" y="6034396"/>
                </a:cubicBezTo>
                <a:cubicBezTo>
                  <a:pt x="-120" y="6031576"/>
                  <a:pt x="-120" y="6028695"/>
                  <a:pt x="360" y="6025875"/>
                </a:cubicBezTo>
                <a:cubicBezTo>
                  <a:pt x="2779" y="6010965"/>
                  <a:pt x="2779" y="5995763"/>
                  <a:pt x="360" y="5980853"/>
                </a:cubicBezTo>
                <a:cubicBezTo>
                  <a:pt x="-7" y="5978536"/>
                  <a:pt x="-7" y="5976176"/>
                  <a:pt x="360" y="5973859"/>
                </a:cubicBezTo>
                <a:cubicBezTo>
                  <a:pt x="1760" y="5966228"/>
                  <a:pt x="3032" y="5958597"/>
                  <a:pt x="4559" y="5951348"/>
                </a:cubicBezTo>
                <a:cubicBezTo>
                  <a:pt x="13246" y="5908681"/>
                  <a:pt x="15435" y="5864947"/>
                  <a:pt x="11050" y="5821626"/>
                </a:cubicBezTo>
                <a:cubicBezTo>
                  <a:pt x="10054" y="5812670"/>
                  <a:pt x="10483" y="5803613"/>
                  <a:pt x="12323" y="5794791"/>
                </a:cubicBezTo>
                <a:cubicBezTo>
                  <a:pt x="17316" y="5774877"/>
                  <a:pt x="19711" y="5754400"/>
                  <a:pt x="19450" y="5733872"/>
                </a:cubicBezTo>
                <a:cubicBezTo>
                  <a:pt x="20213" y="5722299"/>
                  <a:pt x="20595" y="5712633"/>
                  <a:pt x="25559" y="5708436"/>
                </a:cubicBezTo>
                <a:cubicBezTo>
                  <a:pt x="26962" y="5705828"/>
                  <a:pt x="27868" y="5702982"/>
                  <a:pt x="28231" y="5700042"/>
                </a:cubicBezTo>
                <a:cubicBezTo>
                  <a:pt x="28963" y="5695060"/>
                  <a:pt x="30025" y="5690131"/>
                  <a:pt x="31413" y="5685290"/>
                </a:cubicBezTo>
                <a:cubicBezTo>
                  <a:pt x="38667" y="5669774"/>
                  <a:pt x="32813" y="5646500"/>
                  <a:pt x="36504" y="5628949"/>
                </a:cubicBezTo>
                <a:cubicBezTo>
                  <a:pt x="36092" y="5626575"/>
                  <a:pt x="35497" y="5624236"/>
                  <a:pt x="34722" y="5621955"/>
                </a:cubicBezTo>
                <a:cubicBezTo>
                  <a:pt x="32082" y="5613686"/>
                  <a:pt x="30333" y="5605159"/>
                  <a:pt x="29504" y="5596519"/>
                </a:cubicBezTo>
                <a:cubicBezTo>
                  <a:pt x="29436" y="5580719"/>
                  <a:pt x="30200" y="5564927"/>
                  <a:pt x="31795" y="5549208"/>
                </a:cubicBezTo>
                <a:cubicBezTo>
                  <a:pt x="35669" y="5526586"/>
                  <a:pt x="34451" y="5503387"/>
                  <a:pt x="28231" y="5481294"/>
                </a:cubicBezTo>
                <a:cubicBezTo>
                  <a:pt x="22827" y="5465943"/>
                  <a:pt x="22827" y="5449208"/>
                  <a:pt x="28231" y="5433856"/>
                </a:cubicBezTo>
                <a:cubicBezTo>
                  <a:pt x="30767" y="5427167"/>
                  <a:pt x="32892" y="5420329"/>
                  <a:pt x="34595" y="5413381"/>
                </a:cubicBezTo>
                <a:cubicBezTo>
                  <a:pt x="35867" y="5407149"/>
                  <a:pt x="21868" y="5397102"/>
                  <a:pt x="20850" y="5391633"/>
                </a:cubicBezTo>
                <a:cubicBezTo>
                  <a:pt x="17507" y="5379134"/>
                  <a:pt x="17507" y="5365978"/>
                  <a:pt x="20850" y="5353479"/>
                </a:cubicBezTo>
                <a:cubicBezTo>
                  <a:pt x="21743" y="5349287"/>
                  <a:pt x="21743" y="5344954"/>
                  <a:pt x="20850" y="5340761"/>
                </a:cubicBezTo>
                <a:cubicBezTo>
                  <a:pt x="17396" y="5332432"/>
                  <a:pt x="15831" y="5323441"/>
                  <a:pt x="16268" y="5314435"/>
                </a:cubicBezTo>
                <a:cubicBezTo>
                  <a:pt x="17413" y="5305024"/>
                  <a:pt x="16904" y="5294214"/>
                  <a:pt x="17541" y="5284294"/>
                </a:cubicBezTo>
                <a:cubicBezTo>
                  <a:pt x="17657" y="5273676"/>
                  <a:pt x="18636" y="5263085"/>
                  <a:pt x="20468" y="5252626"/>
                </a:cubicBezTo>
                <a:cubicBezTo>
                  <a:pt x="23395" y="5240671"/>
                  <a:pt x="28231" y="5232150"/>
                  <a:pt x="31795" y="5221086"/>
                </a:cubicBezTo>
                <a:cubicBezTo>
                  <a:pt x="37013" y="5205442"/>
                  <a:pt x="41722" y="5188782"/>
                  <a:pt x="46940" y="5171613"/>
                </a:cubicBezTo>
                <a:cubicBezTo>
                  <a:pt x="44652" y="5167098"/>
                  <a:pt x="42695" y="5162422"/>
                  <a:pt x="41085" y="5157623"/>
                </a:cubicBezTo>
                <a:cubicBezTo>
                  <a:pt x="39699" y="5153134"/>
                  <a:pt x="39012" y="5148459"/>
                  <a:pt x="39049" y="5143761"/>
                </a:cubicBezTo>
                <a:cubicBezTo>
                  <a:pt x="41811" y="5127783"/>
                  <a:pt x="40897" y="5111387"/>
                  <a:pt x="36376" y="5095814"/>
                </a:cubicBezTo>
                <a:cubicBezTo>
                  <a:pt x="36112" y="5094471"/>
                  <a:pt x="36112" y="5093088"/>
                  <a:pt x="36376" y="5091745"/>
                </a:cubicBezTo>
                <a:cubicBezTo>
                  <a:pt x="39558" y="5071523"/>
                  <a:pt x="42231" y="5050411"/>
                  <a:pt x="46176" y="5031461"/>
                </a:cubicBezTo>
                <a:cubicBezTo>
                  <a:pt x="48881" y="5022424"/>
                  <a:pt x="52506" y="5013688"/>
                  <a:pt x="56994" y="5005390"/>
                </a:cubicBezTo>
                <a:cubicBezTo>
                  <a:pt x="47958" y="5003228"/>
                  <a:pt x="40703" y="4981226"/>
                  <a:pt x="42231" y="4965964"/>
                </a:cubicBezTo>
                <a:cubicBezTo>
                  <a:pt x="42231" y="4959351"/>
                  <a:pt x="42994" y="4952483"/>
                  <a:pt x="43249" y="4945743"/>
                </a:cubicBezTo>
                <a:cubicBezTo>
                  <a:pt x="43249" y="4936459"/>
                  <a:pt x="44012" y="4926920"/>
                  <a:pt x="43249" y="4917636"/>
                </a:cubicBezTo>
                <a:cubicBezTo>
                  <a:pt x="43613" y="4909118"/>
                  <a:pt x="43016" y="4900585"/>
                  <a:pt x="41467" y="4892201"/>
                </a:cubicBezTo>
                <a:cubicBezTo>
                  <a:pt x="38728" y="4880912"/>
                  <a:pt x="38338" y="4869181"/>
                  <a:pt x="40322" y="4857735"/>
                </a:cubicBezTo>
                <a:cubicBezTo>
                  <a:pt x="41893" y="4842985"/>
                  <a:pt x="41033" y="4828077"/>
                  <a:pt x="37776" y="4813604"/>
                </a:cubicBezTo>
                <a:cubicBezTo>
                  <a:pt x="34722" y="4800886"/>
                  <a:pt x="33067" y="4785370"/>
                  <a:pt x="31158" y="4770744"/>
                </a:cubicBezTo>
                <a:cubicBezTo>
                  <a:pt x="30395" y="4764513"/>
                  <a:pt x="30522" y="4757391"/>
                  <a:pt x="30140" y="4748488"/>
                </a:cubicBezTo>
                <a:cubicBezTo>
                  <a:pt x="33704" y="4718707"/>
                  <a:pt x="33704" y="4688608"/>
                  <a:pt x="30140" y="4658827"/>
                </a:cubicBezTo>
                <a:cubicBezTo>
                  <a:pt x="35192" y="4649009"/>
                  <a:pt x="35192" y="4637359"/>
                  <a:pt x="30140" y="4627541"/>
                </a:cubicBezTo>
                <a:cubicBezTo>
                  <a:pt x="29599" y="4625941"/>
                  <a:pt x="29299" y="4624269"/>
                  <a:pt x="29249" y="4622581"/>
                </a:cubicBezTo>
                <a:cubicBezTo>
                  <a:pt x="30777" y="4610880"/>
                  <a:pt x="31667" y="4598289"/>
                  <a:pt x="33958" y="4588115"/>
                </a:cubicBezTo>
                <a:cubicBezTo>
                  <a:pt x="38235" y="4575756"/>
                  <a:pt x="38235" y="4562320"/>
                  <a:pt x="33958" y="4549961"/>
                </a:cubicBezTo>
                <a:cubicBezTo>
                  <a:pt x="40703" y="4542585"/>
                  <a:pt x="39558" y="4527832"/>
                  <a:pt x="38667" y="4513588"/>
                </a:cubicBezTo>
                <a:cubicBezTo>
                  <a:pt x="44012" y="4510663"/>
                  <a:pt x="44267" y="4508501"/>
                  <a:pt x="41849" y="4496165"/>
                </a:cubicBezTo>
                <a:cubicBezTo>
                  <a:pt x="40469" y="4490501"/>
                  <a:pt x="39743" y="4484697"/>
                  <a:pt x="39685" y="4478868"/>
                </a:cubicBezTo>
                <a:cubicBezTo>
                  <a:pt x="40662" y="4472072"/>
                  <a:pt x="39506" y="4465141"/>
                  <a:pt x="36376" y="4459028"/>
                </a:cubicBezTo>
                <a:cubicBezTo>
                  <a:pt x="34849" y="4455722"/>
                  <a:pt x="33449" y="4451906"/>
                  <a:pt x="31540" y="4447455"/>
                </a:cubicBezTo>
                <a:cubicBezTo>
                  <a:pt x="36266" y="4432229"/>
                  <a:pt x="37270" y="4416093"/>
                  <a:pt x="34467" y="4400399"/>
                </a:cubicBezTo>
                <a:cubicBezTo>
                  <a:pt x="33966" y="4394751"/>
                  <a:pt x="34223" y="4389063"/>
                  <a:pt x="35231" y="4383484"/>
                </a:cubicBezTo>
                <a:cubicBezTo>
                  <a:pt x="38228" y="4369792"/>
                  <a:pt x="37658" y="4355560"/>
                  <a:pt x="33576" y="4342151"/>
                </a:cubicBezTo>
                <a:cubicBezTo>
                  <a:pt x="31031" y="4335028"/>
                  <a:pt x="28740" y="4327652"/>
                  <a:pt x="26195" y="4320149"/>
                </a:cubicBezTo>
                <a:cubicBezTo>
                  <a:pt x="29390" y="4311971"/>
                  <a:pt x="29390" y="4302891"/>
                  <a:pt x="26195" y="4294713"/>
                </a:cubicBezTo>
                <a:cubicBezTo>
                  <a:pt x="25281" y="4289937"/>
                  <a:pt x="24897" y="4285075"/>
                  <a:pt x="25050" y="4280214"/>
                </a:cubicBezTo>
                <a:cubicBezTo>
                  <a:pt x="25050" y="4275509"/>
                  <a:pt x="25050" y="4270803"/>
                  <a:pt x="25050" y="4265970"/>
                </a:cubicBezTo>
                <a:cubicBezTo>
                  <a:pt x="24654" y="4261400"/>
                  <a:pt x="24654" y="4256805"/>
                  <a:pt x="25050" y="4252235"/>
                </a:cubicBezTo>
                <a:cubicBezTo>
                  <a:pt x="26577" y="4243841"/>
                  <a:pt x="28613" y="4236083"/>
                  <a:pt x="30522" y="4228198"/>
                </a:cubicBezTo>
                <a:cubicBezTo>
                  <a:pt x="28583" y="4217147"/>
                  <a:pt x="27477" y="4205966"/>
                  <a:pt x="27213" y="4194750"/>
                </a:cubicBezTo>
                <a:cubicBezTo>
                  <a:pt x="24986" y="4174037"/>
                  <a:pt x="24986" y="4153145"/>
                  <a:pt x="27213" y="4132432"/>
                </a:cubicBezTo>
                <a:cubicBezTo>
                  <a:pt x="27213" y="4132432"/>
                  <a:pt x="27213" y="4131542"/>
                  <a:pt x="27213" y="4131033"/>
                </a:cubicBezTo>
                <a:cubicBezTo>
                  <a:pt x="26322" y="4117298"/>
                  <a:pt x="25431" y="4103435"/>
                  <a:pt x="31540" y="4095932"/>
                </a:cubicBezTo>
                <a:cubicBezTo>
                  <a:pt x="27754" y="4078756"/>
                  <a:pt x="27754" y="4060964"/>
                  <a:pt x="31540" y="4043788"/>
                </a:cubicBezTo>
                <a:cubicBezTo>
                  <a:pt x="35613" y="4024839"/>
                  <a:pt x="32940" y="4005634"/>
                  <a:pt x="35231" y="3986176"/>
                </a:cubicBezTo>
                <a:cubicBezTo>
                  <a:pt x="35359" y="3973086"/>
                  <a:pt x="34251" y="3960014"/>
                  <a:pt x="31922" y="3947132"/>
                </a:cubicBezTo>
                <a:lnTo>
                  <a:pt x="33449" y="3944461"/>
                </a:lnTo>
                <a:cubicBezTo>
                  <a:pt x="41594" y="3931743"/>
                  <a:pt x="42867" y="3923477"/>
                  <a:pt x="39940" y="3900457"/>
                </a:cubicBezTo>
                <a:cubicBezTo>
                  <a:pt x="39940" y="3897278"/>
                  <a:pt x="25304" y="3893081"/>
                  <a:pt x="25686" y="3890283"/>
                </a:cubicBezTo>
                <a:cubicBezTo>
                  <a:pt x="27547" y="3881538"/>
                  <a:pt x="26658" y="3872432"/>
                  <a:pt x="23141" y="3864212"/>
                </a:cubicBezTo>
                <a:cubicBezTo>
                  <a:pt x="24159" y="3852511"/>
                  <a:pt x="11050" y="3842464"/>
                  <a:pt x="12068" y="3832544"/>
                </a:cubicBezTo>
                <a:cubicBezTo>
                  <a:pt x="12151" y="3829930"/>
                  <a:pt x="12492" y="3827332"/>
                  <a:pt x="13086" y="3824786"/>
                </a:cubicBezTo>
                <a:cubicBezTo>
                  <a:pt x="18432" y="3812068"/>
                  <a:pt x="10668" y="3801385"/>
                  <a:pt x="13086" y="3781926"/>
                </a:cubicBezTo>
                <a:cubicBezTo>
                  <a:pt x="14868" y="3768064"/>
                  <a:pt x="17286" y="3754456"/>
                  <a:pt x="18177" y="3740212"/>
                </a:cubicBezTo>
                <a:cubicBezTo>
                  <a:pt x="19322" y="3722279"/>
                  <a:pt x="18941" y="3703838"/>
                  <a:pt x="21232" y="3686160"/>
                </a:cubicBezTo>
                <a:cubicBezTo>
                  <a:pt x="21805" y="3680112"/>
                  <a:pt x="21805" y="3674022"/>
                  <a:pt x="21232" y="3667974"/>
                </a:cubicBezTo>
                <a:cubicBezTo>
                  <a:pt x="19832" y="3651822"/>
                  <a:pt x="17923" y="3635925"/>
                  <a:pt x="16268" y="3620027"/>
                </a:cubicBezTo>
                <a:lnTo>
                  <a:pt x="13214" y="3623970"/>
                </a:lnTo>
                <a:cubicBezTo>
                  <a:pt x="14868" y="3599170"/>
                  <a:pt x="16268" y="3576786"/>
                  <a:pt x="17795" y="3554403"/>
                </a:cubicBezTo>
                <a:cubicBezTo>
                  <a:pt x="18157" y="3550554"/>
                  <a:pt x="18157" y="3546679"/>
                  <a:pt x="17795" y="3542830"/>
                </a:cubicBezTo>
                <a:cubicBezTo>
                  <a:pt x="14359" y="3522354"/>
                  <a:pt x="19959" y="3506329"/>
                  <a:pt x="21232" y="3488270"/>
                </a:cubicBezTo>
                <a:cubicBezTo>
                  <a:pt x="15377" y="3483055"/>
                  <a:pt x="15377" y="3476824"/>
                  <a:pt x="21232" y="3460799"/>
                </a:cubicBezTo>
                <a:cubicBezTo>
                  <a:pt x="20803" y="3456018"/>
                  <a:pt x="20803" y="3451208"/>
                  <a:pt x="21232" y="3446428"/>
                </a:cubicBezTo>
                <a:cubicBezTo>
                  <a:pt x="24493" y="3432439"/>
                  <a:pt x="24753" y="3417919"/>
                  <a:pt x="21995" y="3403823"/>
                </a:cubicBezTo>
                <a:cubicBezTo>
                  <a:pt x="21352" y="3397297"/>
                  <a:pt x="21869" y="3390710"/>
                  <a:pt x="23522" y="3384364"/>
                </a:cubicBezTo>
                <a:cubicBezTo>
                  <a:pt x="27591" y="3372698"/>
                  <a:pt x="28941" y="3360257"/>
                  <a:pt x="27468" y="3347991"/>
                </a:cubicBezTo>
                <a:cubicBezTo>
                  <a:pt x="26193" y="3337431"/>
                  <a:pt x="26193" y="3326756"/>
                  <a:pt x="27468" y="3316196"/>
                </a:cubicBezTo>
                <a:cubicBezTo>
                  <a:pt x="29831" y="3306281"/>
                  <a:pt x="29030" y="3295874"/>
                  <a:pt x="25177" y="3286436"/>
                </a:cubicBezTo>
                <a:lnTo>
                  <a:pt x="28359" y="3273719"/>
                </a:lnTo>
                <a:lnTo>
                  <a:pt x="22759" y="3256803"/>
                </a:lnTo>
                <a:lnTo>
                  <a:pt x="26068" y="3251081"/>
                </a:lnTo>
                <a:cubicBezTo>
                  <a:pt x="26068" y="3240397"/>
                  <a:pt x="25050" y="3230350"/>
                  <a:pt x="25050" y="3220939"/>
                </a:cubicBezTo>
                <a:cubicBezTo>
                  <a:pt x="20977" y="3221957"/>
                  <a:pt x="18050" y="3211909"/>
                  <a:pt x="19704" y="3202244"/>
                </a:cubicBezTo>
                <a:cubicBezTo>
                  <a:pt x="21344" y="3196264"/>
                  <a:pt x="22325" y="3190123"/>
                  <a:pt x="22631" y="3183930"/>
                </a:cubicBezTo>
                <a:cubicBezTo>
                  <a:pt x="20595" y="3164599"/>
                  <a:pt x="26322" y="3164599"/>
                  <a:pt x="30268" y="3160910"/>
                </a:cubicBezTo>
                <a:cubicBezTo>
                  <a:pt x="34213" y="3157222"/>
                  <a:pt x="34849" y="3147175"/>
                  <a:pt x="35231" y="3137637"/>
                </a:cubicBezTo>
                <a:cubicBezTo>
                  <a:pt x="35231" y="3134712"/>
                  <a:pt x="35231" y="3131659"/>
                  <a:pt x="35231" y="3128861"/>
                </a:cubicBezTo>
                <a:cubicBezTo>
                  <a:pt x="35921" y="3122865"/>
                  <a:pt x="36304" y="3116838"/>
                  <a:pt x="36376" y="3110802"/>
                </a:cubicBezTo>
                <a:cubicBezTo>
                  <a:pt x="36376" y="3103807"/>
                  <a:pt x="34722" y="3097067"/>
                  <a:pt x="33704" y="3090072"/>
                </a:cubicBezTo>
                <a:cubicBezTo>
                  <a:pt x="31922" y="3077354"/>
                  <a:pt x="30140" y="3063746"/>
                  <a:pt x="28231" y="3049375"/>
                </a:cubicBezTo>
                <a:cubicBezTo>
                  <a:pt x="31783" y="3035216"/>
                  <a:pt x="32131" y="3020444"/>
                  <a:pt x="29249" y="3006134"/>
                </a:cubicBezTo>
                <a:cubicBezTo>
                  <a:pt x="27722" y="2991508"/>
                  <a:pt x="25686" y="2977137"/>
                  <a:pt x="25050" y="2962384"/>
                </a:cubicBezTo>
                <a:cubicBezTo>
                  <a:pt x="24413" y="2947631"/>
                  <a:pt x="25813" y="2933005"/>
                  <a:pt x="25940" y="2918253"/>
                </a:cubicBezTo>
                <a:cubicBezTo>
                  <a:pt x="25940" y="2906680"/>
                  <a:pt x="28613" y="2897268"/>
                  <a:pt x="29377" y="2887221"/>
                </a:cubicBezTo>
                <a:cubicBezTo>
                  <a:pt x="30140" y="2877174"/>
                  <a:pt x="27086" y="2864329"/>
                  <a:pt x="27213" y="2852883"/>
                </a:cubicBezTo>
                <a:cubicBezTo>
                  <a:pt x="27213" y="2831771"/>
                  <a:pt x="30649" y="2810023"/>
                  <a:pt x="23904" y="2791455"/>
                </a:cubicBezTo>
                <a:cubicBezTo>
                  <a:pt x="23691" y="2789638"/>
                  <a:pt x="23691" y="2787803"/>
                  <a:pt x="23904" y="2785987"/>
                </a:cubicBezTo>
                <a:lnTo>
                  <a:pt x="18559" y="2776957"/>
                </a:lnTo>
                <a:lnTo>
                  <a:pt x="33576" y="2740456"/>
                </a:lnTo>
                <a:cubicBezTo>
                  <a:pt x="30395" y="2730155"/>
                  <a:pt x="31413" y="2723541"/>
                  <a:pt x="35995" y="2719726"/>
                </a:cubicBezTo>
                <a:cubicBezTo>
                  <a:pt x="37766" y="2717708"/>
                  <a:pt x="39225" y="2715436"/>
                  <a:pt x="40322" y="2712986"/>
                </a:cubicBezTo>
                <a:cubicBezTo>
                  <a:pt x="43799" y="2704970"/>
                  <a:pt x="44559" y="2696037"/>
                  <a:pt x="42485" y="2687550"/>
                </a:cubicBezTo>
                <a:cubicBezTo>
                  <a:pt x="37305" y="2676627"/>
                  <a:pt x="36936" y="2664037"/>
                  <a:pt x="41467" y="2652830"/>
                </a:cubicBezTo>
                <a:cubicBezTo>
                  <a:pt x="43640" y="2646312"/>
                  <a:pt x="44716" y="2639479"/>
                  <a:pt x="44649" y="2632609"/>
                </a:cubicBezTo>
                <a:cubicBezTo>
                  <a:pt x="41976" y="2616965"/>
                  <a:pt x="49103" y="2613532"/>
                  <a:pt x="49103" y="2602085"/>
                </a:cubicBezTo>
                <a:lnTo>
                  <a:pt x="50758" y="2603739"/>
                </a:lnTo>
                <a:cubicBezTo>
                  <a:pt x="51776" y="2594455"/>
                  <a:pt x="52794" y="2585298"/>
                  <a:pt x="53812" y="2575759"/>
                </a:cubicBezTo>
                <a:lnTo>
                  <a:pt x="57757" y="2575759"/>
                </a:lnTo>
                <a:cubicBezTo>
                  <a:pt x="59030" y="2566221"/>
                  <a:pt x="45921" y="2558844"/>
                  <a:pt x="46940" y="2551468"/>
                </a:cubicBezTo>
                <a:cubicBezTo>
                  <a:pt x="47668" y="2547652"/>
                  <a:pt x="48051" y="2543779"/>
                  <a:pt x="48085" y="2539895"/>
                </a:cubicBezTo>
                <a:cubicBezTo>
                  <a:pt x="46940" y="2530865"/>
                  <a:pt x="59030" y="2522471"/>
                  <a:pt x="57885" y="2513442"/>
                </a:cubicBezTo>
                <a:cubicBezTo>
                  <a:pt x="57885" y="2510135"/>
                  <a:pt x="44394" y="2505684"/>
                  <a:pt x="45158" y="2500724"/>
                </a:cubicBezTo>
                <a:cubicBezTo>
                  <a:pt x="37267" y="2490676"/>
                  <a:pt x="48212" y="2473762"/>
                  <a:pt x="44140" y="2462570"/>
                </a:cubicBezTo>
                <a:lnTo>
                  <a:pt x="52158" y="2441840"/>
                </a:lnTo>
                <a:cubicBezTo>
                  <a:pt x="52061" y="2429688"/>
                  <a:pt x="52699" y="2417541"/>
                  <a:pt x="54067" y="2405466"/>
                </a:cubicBezTo>
                <a:cubicBezTo>
                  <a:pt x="54067" y="2404576"/>
                  <a:pt x="54957" y="2404195"/>
                  <a:pt x="55467" y="2403304"/>
                </a:cubicBezTo>
                <a:cubicBezTo>
                  <a:pt x="59956" y="2395599"/>
                  <a:pt x="62163" y="2386778"/>
                  <a:pt x="61830" y="2377869"/>
                </a:cubicBezTo>
                <a:cubicBezTo>
                  <a:pt x="60901" y="2366444"/>
                  <a:pt x="63571" y="2355016"/>
                  <a:pt x="69466" y="2345183"/>
                </a:cubicBezTo>
                <a:cubicBezTo>
                  <a:pt x="76211" y="2336917"/>
                  <a:pt x="66157" y="2324453"/>
                  <a:pt x="69466" y="2307030"/>
                </a:cubicBezTo>
                <a:cubicBezTo>
                  <a:pt x="69466" y="2304105"/>
                  <a:pt x="72011" y="2300162"/>
                  <a:pt x="72902" y="2300925"/>
                </a:cubicBezTo>
                <a:cubicBezTo>
                  <a:pt x="76975" y="2303850"/>
                  <a:pt x="76338" y="2293549"/>
                  <a:pt x="75829" y="2292023"/>
                </a:cubicBezTo>
                <a:cubicBezTo>
                  <a:pt x="73801" y="2282716"/>
                  <a:pt x="73844" y="2273077"/>
                  <a:pt x="75957" y="2263789"/>
                </a:cubicBezTo>
                <a:cubicBezTo>
                  <a:pt x="79520" y="2243313"/>
                  <a:pt x="50503" y="2216860"/>
                  <a:pt x="58012" y="2206940"/>
                </a:cubicBezTo>
                <a:cubicBezTo>
                  <a:pt x="58012" y="2199182"/>
                  <a:pt x="56612" y="2194222"/>
                  <a:pt x="56739" y="2190661"/>
                </a:cubicBezTo>
                <a:cubicBezTo>
                  <a:pt x="56739" y="2184556"/>
                  <a:pt x="58012" y="2178706"/>
                  <a:pt x="58775" y="2170948"/>
                </a:cubicBezTo>
                <a:cubicBezTo>
                  <a:pt x="58775" y="2169676"/>
                  <a:pt x="60430" y="2167006"/>
                  <a:pt x="61575" y="2163953"/>
                </a:cubicBezTo>
                <a:cubicBezTo>
                  <a:pt x="62721" y="2160901"/>
                  <a:pt x="63993" y="2155814"/>
                  <a:pt x="64503" y="2154288"/>
                </a:cubicBezTo>
                <a:cubicBezTo>
                  <a:pt x="64503" y="2148946"/>
                  <a:pt x="64503" y="2145640"/>
                  <a:pt x="64503" y="2142842"/>
                </a:cubicBezTo>
                <a:cubicBezTo>
                  <a:pt x="64503" y="2140044"/>
                  <a:pt x="66284" y="2139153"/>
                  <a:pt x="66412" y="2136991"/>
                </a:cubicBezTo>
                <a:cubicBezTo>
                  <a:pt x="66412" y="2124273"/>
                  <a:pt x="53685" y="2111555"/>
                  <a:pt x="53685" y="2098838"/>
                </a:cubicBezTo>
                <a:cubicBezTo>
                  <a:pt x="53685" y="2086120"/>
                  <a:pt x="56866" y="2076454"/>
                  <a:pt x="61448" y="2075691"/>
                </a:cubicBezTo>
                <a:cubicBezTo>
                  <a:pt x="61448" y="2075691"/>
                  <a:pt x="61448" y="2074928"/>
                  <a:pt x="61448" y="2075691"/>
                </a:cubicBezTo>
                <a:cubicBezTo>
                  <a:pt x="61448" y="2066916"/>
                  <a:pt x="62594" y="2059030"/>
                  <a:pt x="62721" y="2051145"/>
                </a:cubicBezTo>
                <a:cubicBezTo>
                  <a:pt x="62848" y="2043260"/>
                  <a:pt x="62721" y="2033086"/>
                  <a:pt x="62721" y="2023929"/>
                </a:cubicBezTo>
                <a:lnTo>
                  <a:pt x="60685" y="2021767"/>
                </a:lnTo>
                <a:cubicBezTo>
                  <a:pt x="63739" y="2015789"/>
                  <a:pt x="55721" y="2015662"/>
                  <a:pt x="58775" y="2009685"/>
                </a:cubicBezTo>
                <a:cubicBezTo>
                  <a:pt x="60084" y="2005546"/>
                  <a:pt x="60084" y="2001106"/>
                  <a:pt x="58775" y="1996967"/>
                </a:cubicBezTo>
                <a:cubicBezTo>
                  <a:pt x="60430" y="1988700"/>
                  <a:pt x="46940" y="1986793"/>
                  <a:pt x="48594" y="1978272"/>
                </a:cubicBezTo>
                <a:cubicBezTo>
                  <a:pt x="51759" y="1970618"/>
                  <a:pt x="54395" y="1962757"/>
                  <a:pt x="56485" y="1954743"/>
                </a:cubicBezTo>
                <a:cubicBezTo>
                  <a:pt x="58266" y="1934541"/>
                  <a:pt x="57065" y="1914187"/>
                  <a:pt x="52921" y="1894333"/>
                </a:cubicBezTo>
                <a:cubicBezTo>
                  <a:pt x="50231" y="1883184"/>
                  <a:pt x="49414" y="1871666"/>
                  <a:pt x="50503" y="1860249"/>
                </a:cubicBezTo>
                <a:cubicBezTo>
                  <a:pt x="50927" y="1838976"/>
                  <a:pt x="49565" y="1817705"/>
                  <a:pt x="46431" y="1796660"/>
                </a:cubicBezTo>
                <a:lnTo>
                  <a:pt x="51394" y="1792336"/>
                </a:lnTo>
                <a:cubicBezTo>
                  <a:pt x="46848" y="1779369"/>
                  <a:pt x="45367" y="1765527"/>
                  <a:pt x="47067" y="1751893"/>
                </a:cubicBezTo>
                <a:cubicBezTo>
                  <a:pt x="47802" y="1746584"/>
                  <a:pt x="48143" y="1741228"/>
                  <a:pt x="48085" y="1735868"/>
                </a:cubicBezTo>
                <a:cubicBezTo>
                  <a:pt x="48085" y="1731163"/>
                  <a:pt x="48085" y="1726330"/>
                  <a:pt x="47067" y="1719081"/>
                </a:cubicBezTo>
                <a:cubicBezTo>
                  <a:pt x="47958" y="1714629"/>
                  <a:pt x="49485" y="1707507"/>
                  <a:pt x="51012" y="1700512"/>
                </a:cubicBezTo>
                <a:cubicBezTo>
                  <a:pt x="46677" y="1688277"/>
                  <a:pt x="45667" y="1675112"/>
                  <a:pt x="48085" y="1662359"/>
                </a:cubicBezTo>
                <a:cubicBezTo>
                  <a:pt x="48453" y="1659317"/>
                  <a:pt x="48453" y="1656243"/>
                  <a:pt x="48085" y="1653202"/>
                </a:cubicBezTo>
                <a:cubicBezTo>
                  <a:pt x="46390" y="1641336"/>
                  <a:pt x="47838" y="1629233"/>
                  <a:pt x="52285" y="1618100"/>
                </a:cubicBezTo>
                <a:cubicBezTo>
                  <a:pt x="52285" y="1618100"/>
                  <a:pt x="52285" y="1615938"/>
                  <a:pt x="53430" y="1613903"/>
                </a:cubicBezTo>
                <a:lnTo>
                  <a:pt x="50503" y="1611233"/>
                </a:lnTo>
                <a:cubicBezTo>
                  <a:pt x="50503" y="1601821"/>
                  <a:pt x="50503" y="1593300"/>
                  <a:pt x="50503" y="1585034"/>
                </a:cubicBezTo>
                <a:cubicBezTo>
                  <a:pt x="50503" y="1576767"/>
                  <a:pt x="51776" y="1569518"/>
                  <a:pt x="52539" y="1560870"/>
                </a:cubicBezTo>
                <a:cubicBezTo>
                  <a:pt x="51931" y="1559107"/>
                  <a:pt x="51588" y="1557264"/>
                  <a:pt x="51521" y="1555401"/>
                </a:cubicBezTo>
                <a:cubicBezTo>
                  <a:pt x="51521" y="1544082"/>
                  <a:pt x="27468" y="1533017"/>
                  <a:pt x="28231" y="1521699"/>
                </a:cubicBezTo>
                <a:cubicBezTo>
                  <a:pt x="28231" y="1513941"/>
                  <a:pt x="28995" y="1506183"/>
                  <a:pt x="29249" y="1498298"/>
                </a:cubicBezTo>
                <a:cubicBezTo>
                  <a:pt x="29504" y="1490412"/>
                  <a:pt x="29249" y="1485580"/>
                  <a:pt x="29249" y="1477059"/>
                </a:cubicBezTo>
                <a:lnTo>
                  <a:pt x="29249" y="1477059"/>
                </a:lnTo>
                <a:cubicBezTo>
                  <a:pt x="28486" y="1467520"/>
                  <a:pt x="29249" y="1459889"/>
                  <a:pt x="27468" y="1454166"/>
                </a:cubicBezTo>
                <a:cubicBezTo>
                  <a:pt x="23285" y="1435870"/>
                  <a:pt x="24210" y="1416778"/>
                  <a:pt x="30140" y="1398971"/>
                </a:cubicBezTo>
                <a:cubicBezTo>
                  <a:pt x="28959" y="1396082"/>
                  <a:pt x="28188" y="1393043"/>
                  <a:pt x="27849" y="1389941"/>
                </a:cubicBezTo>
                <a:cubicBezTo>
                  <a:pt x="28868" y="1381801"/>
                  <a:pt x="30395" y="1374298"/>
                  <a:pt x="31795" y="1366540"/>
                </a:cubicBezTo>
                <a:lnTo>
                  <a:pt x="33958" y="1373535"/>
                </a:lnTo>
                <a:cubicBezTo>
                  <a:pt x="33522" y="1368882"/>
                  <a:pt x="33522" y="1364198"/>
                  <a:pt x="33958" y="1359545"/>
                </a:cubicBezTo>
                <a:cubicBezTo>
                  <a:pt x="34976" y="1351278"/>
                  <a:pt x="37395" y="1343902"/>
                  <a:pt x="37904" y="1335635"/>
                </a:cubicBezTo>
                <a:cubicBezTo>
                  <a:pt x="38775" y="1326685"/>
                  <a:pt x="38433" y="1317659"/>
                  <a:pt x="36885" y="1308801"/>
                </a:cubicBezTo>
                <a:cubicBezTo>
                  <a:pt x="33764" y="1298129"/>
                  <a:pt x="33764" y="1286787"/>
                  <a:pt x="36885" y="1276116"/>
                </a:cubicBezTo>
                <a:cubicBezTo>
                  <a:pt x="38315" y="1268438"/>
                  <a:pt x="39082" y="1260651"/>
                  <a:pt x="39176" y="1252842"/>
                </a:cubicBezTo>
                <a:cubicBezTo>
                  <a:pt x="38095" y="1237514"/>
                  <a:pt x="38095" y="1222130"/>
                  <a:pt x="39176" y="1206803"/>
                </a:cubicBezTo>
                <a:cubicBezTo>
                  <a:pt x="39097" y="1204698"/>
                  <a:pt x="38622" y="1202627"/>
                  <a:pt x="37776" y="1200698"/>
                </a:cubicBezTo>
                <a:cubicBezTo>
                  <a:pt x="33094" y="1185427"/>
                  <a:pt x="32567" y="1169185"/>
                  <a:pt x="36249" y="1153642"/>
                </a:cubicBezTo>
                <a:cubicBezTo>
                  <a:pt x="37776" y="1146902"/>
                  <a:pt x="38158" y="1138635"/>
                  <a:pt x="39176" y="1131004"/>
                </a:cubicBezTo>
                <a:lnTo>
                  <a:pt x="37776" y="1130623"/>
                </a:lnTo>
                <a:lnTo>
                  <a:pt x="44140" y="1109257"/>
                </a:lnTo>
                <a:cubicBezTo>
                  <a:pt x="43009" y="1106882"/>
                  <a:pt x="42237" y="1104354"/>
                  <a:pt x="41849" y="1101753"/>
                </a:cubicBezTo>
                <a:cubicBezTo>
                  <a:pt x="42309" y="1092301"/>
                  <a:pt x="43244" y="1082878"/>
                  <a:pt x="44649" y="1073519"/>
                </a:cubicBezTo>
                <a:cubicBezTo>
                  <a:pt x="45552" y="1068193"/>
                  <a:pt x="47179" y="1063016"/>
                  <a:pt x="49485" y="1058131"/>
                </a:cubicBezTo>
                <a:cubicBezTo>
                  <a:pt x="51561" y="1054579"/>
                  <a:pt x="53946" y="1051217"/>
                  <a:pt x="56612" y="1048083"/>
                </a:cubicBezTo>
                <a:lnTo>
                  <a:pt x="49612" y="1031169"/>
                </a:lnTo>
                <a:lnTo>
                  <a:pt x="50503" y="1025191"/>
                </a:lnTo>
                <a:cubicBezTo>
                  <a:pt x="48721" y="1022775"/>
                  <a:pt x="45921" y="1020994"/>
                  <a:pt x="45921" y="1018832"/>
                </a:cubicBezTo>
                <a:cubicBezTo>
                  <a:pt x="45921" y="1006114"/>
                  <a:pt x="39940" y="993396"/>
                  <a:pt x="44012" y="978898"/>
                </a:cubicBezTo>
                <a:cubicBezTo>
                  <a:pt x="43881" y="976842"/>
                  <a:pt x="43583" y="974801"/>
                  <a:pt x="43122" y="972793"/>
                </a:cubicBezTo>
                <a:cubicBezTo>
                  <a:pt x="41594" y="964527"/>
                  <a:pt x="39940" y="956514"/>
                  <a:pt x="38794" y="947993"/>
                </a:cubicBezTo>
                <a:cubicBezTo>
                  <a:pt x="37649" y="939472"/>
                  <a:pt x="37776" y="931969"/>
                  <a:pt x="37013" y="921159"/>
                </a:cubicBezTo>
                <a:cubicBezTo>
                  <a:pt x="39964" y="915276"/>
                  <a:pt x="39964" y="908346"/>
                  <a:pt x="37013" y="902463"/>
                </a:cubicBezTo>
                <a:cubicBezTo>
                  <a:pt x="38158" y="896740"/>
                  <a:pt x="39176" y="892670"/>
                  <a:pt x="39813" y="888219"/>
                </a:cubicBezTo>
                <a:cubicBezTo>
                  <a:pt x="41072" y="874261"/>
                  <a:pt x="43069" y="860379"/>
                  <a:pt x="45794" y="846632"/>
                </a:cubicBezTo>
                <a:cubicBezTo>
                  <a:pt x="52773" y="819360"/>
                  <a:pt x="55520" y="791180"/>
                  <a:pt x="53939" y="763075"/>
                </a:cubicBezTo>
                <a:cubicBezTo>
                  <a:pt x="52794" y="722250"/>
                  <a:pt x="50503" y="681426"/>
                  <a:pt x="48085" y="640983"/>
                </a:cubicBezTo>
                <a:cubicBezTo>
                  <a:pt x="48156" y="623126"/>
                  <a:pt x="46106" y="605323"/>
                  <a:pt x="41976" y="587949"/>
                </a:cubicBezTo>
                <a:cubicBezTo>
                  <a:pt x="41830" y="585323"/>
                  <a:pt x="41830" y="582690"/>
                  <a:pt x="41976" y="580064"/>
                </a:cubicBezTo>
                <a:cubicBezTo>
                  <a:pt x="42043" y="572541"/>
                  <a:pt x="41275" y="565034"/>
                  <a:pt x="39685" y="557681"/>
                </a:cubicBezTo>
                <a:cubicBezTo>
                  <a:pt x="33580" y="547418"/>
                  <a:pt x="30451" y="535661"/>
                  <a:pt x="30649" y="523724"/>
                </a:cubicBezTo>
                <a:cubicBezTo>
                  <a:pt x="27802" y="509926"/>
                  <a:pt x="27030" y="495780"/>
                  <a:pt x="28359" y="481755"/>
                </a:cubicBezTo>
                <a:cubicBezTo>
                  <a:pt x="30573" y="466306"/>
                  <a:pt x="29000" y="450551"/>
                  <a:pt x="23777" y="435843"/>
                </a:cubicBezTo>
                <a:cubicBezTo>
                  <a:pt x="22973" y="433733"/>
                  <a:pt x="22584" y="431487"/>
                  <a:pt x="22631" y="429230"/>
                </a:cubicBezTo>
                <a:cubicBezTo>
                  <a:pt x="24286" y="404938"/>
                  <a:pt x="15250" y="390313"/>
                  <a:pt x="14868" y="367802"/>
                </a:cubicBezTo>
                <a:cubicBezTo>
                  <a:pt x="14868" y="359535"/>
                  <a:pt x="38413" y="350633"/>
                  <a:pt x="39176" y="343257"/>
                </a:cubicBezTo>
                <a:cubicBezTo>
                  <a:pt x="40647" y="331101"/>
                  <a:pt x="39430" y="318772"/>
                  <a:pt x="35613" y="307138"/>
                </a:cubicBezTo>
                <a:cubicBezTo>
                  <a:pt x="29510" y="294536"/>
                  <a:pt x="25594" y="280989"/>
                  <a:pt x="24031" y="267076"/>
                </a:cubicBezTo>
                <a:cubicBezTo>
                  <a:pt x="23149" y="260633"/>
                  <a:pt x="21658" y="254288"/>
                  <a:pt x="19577" y="248127"/>
                </a:cubicBezTo>
                <a:cubicBezTo>
                  <a:pt x="15504" y="232356"/>
                  <a:pt x="12068" y="214933"/>
                  <a:pt x="6850" y="201325"/>
                </a:cubicBezTo>
                <a:cubicBezTo>
                  <a:pt x="741" y="184537"/>
                  <a:pt x="16777" y="175889"/>
                  <a:pt x="15759" y="148037"/>
                </a:cubicBezTo>
                <a:cubicBezTo>
                  <a:pt x="15742" y="147272"/>
                  <a:pt x="15522" y="146526"/>
                  <a:pt x="15123" y="145874"/>
                </a:cubicBezTo>
                <a:cubicBezTo>
                  <a:pt x="9141" y="139643"/>
                  <a:pt x="23395" y="126289"/>
                  <a:pt x="22377" y="112299"/>
                </a:cubicBezTo>
                <a:cubicBezTo>
                  <a:pt x="21359" y="98309"/>
                  <a:pt x="17413" y="84828"/>
                  <a:pt x="16395" y="68422"/>
                </a:cubicBezTo>
                <a:cubicBezTo>
                  <a:pt x="17224" y="53100"/>
                  <a:pt x="20712" y="38038"/>
                  <a:pt x="26704" y="23910"/>
                </a:cubicBezTo>
                <a:cubicBezTo>
                  <a:pt x="27324" y="22260"/>
                  <a:pt x="27793" y="20557"/>
                  <a:pt x="28104" y="18823"/>
                </a:cubicBezTo>
                <a:lnTo>
                  <a:pt x="17668" y="0"/>
                </a:lnTo>
                <a:lnTo>
                  <a:pt x="4678721" y="0"/>
                </a:lnTo>
                <a:lnTo>
                  <a:pt x="4678721" y="6091881"/>
                </a:lnTo>
                <a:close/>
              </a:path>
            </a:pathLst>
          </a:custGeom>
          <a:solidFill>
            <a:schemeClr val="bg1"/>
          </a:solidFill>
          <a:ln w="12709" cap="flat">
            <a:noFill/>
            <a:prstDash val="solid"/>
            <a:miter/>
          </a:ln>
          <a:effectLst>
            <a:outerShdw blurRad="139700" dist="38100" dir="10800000" algn="r" rotWithShape="0">
              <a:prstClr val="black">
                <a:alpha val="40000"/>
              </a:prstClr>
            </a:outerShdw>
          </a:effectLst>
        </p:spPr>
        <p:txBody>
          <a:bodyPr rtlCol="0" anchor="ctr"/>
          <a:lstStyle/>
          <a:p>
            <a:endParaRPr lang="en-US"/>
          </a:p>
        </p:txBody>
      </p:sp>
      <p:sp>
        <p:nvSpPr>
          <p:cNvPr id="14" name="Picture Placeholder 13">
            <a:extLst>
              <a:ext uri="{FF2B5EF4-FFF2-40B4-BE49-F238E27FC236}">
                <a16:creationId xmlns:a16="http://schemas.microsoft.com/office/drawing/2014/main" id="{7B5B99D5-4B65-E94A-BD73-F9E966B01F1E}"/>
              </a:ext>
            </a:extLst>
          </p:cNvPr>
          <p:cNvSpPr>
            <a:spLocks noGrp="1"/>
          </p:cNvSpPr>
          <p:nvPr>
            <p:ph type="pic" sz="quarter" idx="14" hasCustomPrompt="1"/>
          </p:nvPr>
        </p:nvSpPr>
        <p:spPr>
          <a:xfrm>
            <a:off x="7888324" y="623221"/>
            <a:ext cx="4027487" cy="3664529"/>
          </a:xfrm>
          <a:solidFill>
            <a:schemeClr val="bg2"/>
          </a:solidFill>
        </p:spPr>
        <p:txBody>
          <a:bodyPr anchor="ctr"/>
          <a:lstStyle>
            <a:lvl1pPr algn="ctr">
              <a:buNone/>
              <a:defRPr sz="1600"/>
            </a:lvl1pPr>
          </a:lstStyle>
          <a:p>
            <a:r>
              <a:rPr lang="en-US"/>
              <a:t>Add Photo Here</a:t>
            </a:r>
          </a:p>
        </p:txBody>
      </p:sp>
      <p:sp>
        <p:nvSpPr>
          <p:cNvPr id="18" name="Text Placeholder 17">
            <a:extLst>
              <a:ext uri="{FF2B5EF4-FFF2-40B4-BE49-F238E27FC236}">
                <a16:creationId xmlns:a16="http://schemas.microsoft.com/office/drawing/2014/main" id="{D0B52A7F-9035-FF4C-BF6E-94AF2C0D6B5F}"/>
              </a:ext>
            </a:extLst>
          </p:cNvPr>
          <p:cNvSpPr>
            <a:spLocks noGrp="1"/>
          </p:cNvSpPr>
          <p:nvPr>
            <p:ph type="body" sz="quarter" idx="15" hasCustomPrompt="1"/>
          </p:nvPr>
        </p:nvSpPr>
        <p:spPr>
          <a:xfrm>
            <a:off x="7885113" y="4584357"/>
            <a:ext cx="4027487" cy="1050324"/>
          </a:xfrm>
        </p:spPr>
        <p:txBody>
          <a:bodyPr>
            <a:noAutofit/>
          </a:bodyPr>
          <a:lstStyle>
            <a:lvl1pPr algn="ctr">
              <a:buNone/>
              <a:defRPr sz="1800" i="1">
                <a:latin typeface="Century Schoolbook" panose="02040604050505020304" pitchFamily="18" charset="0"/>
              </a:defRPr>
            </a:lvl1pPr>
            <a:lvl2pPr algn="ctr">
              <a:buNone/>
              <a:defRPr sz="2000" i="1">
                <a:latin typeface="Century Schoolbook" panose="02040604050505020304" pitchFamily="18" charset="0"/>
              </a:defRPr>
            </a:lvl2pPr>
            <a:lvl3pPr algn="ctr">
              <a:buNone/>
              <a:defRPr sz="1800" i="1">
                <a:latin typeface="Century Schoolbook" panose="02040604050505020304" pitchFamily="18" charset="0"/>
              </a:defRPr>
            </a:lvl3pPr>
            <a:lvl4pPr algn="ctr">
              <a:buNone/>
              <a:defRPr sz="1600" i="1">
                <a:latin typeface="Century Schoolbook" panose="02040604050505020304" pitchFamily="18" charset="0"/>
              </a:defRPr>
            </a:lvl4pPr>
            <a:lvl5pPr algn="ctr">
              <a:buNone/>
              <a:defRPr sz="1600" i="1">
                <a:latin typeface="Century Schoolbook" panose="02040604050505020304" pitchFamily="18" charset="0"/>
              </a:defRPr>
            </a:lvl5pPr>
          </a:lstStyle>
          <a:p>
            <a:pPr lvl="0"/>
            <a:r>
              <a:rPr lang="en-US"/>
              <a:t>Copy, photo description or additional text goes here.</a:t>
            </a:r>
          </a:p>
        </p:txBody>
      </p:sp>
    </p:spTree>
    <p:extLst>
      <p:ext uri="{BB962C8B-B14F-4D97-AF65-F5344CB8AC3E}">
        <p14:creationId xmlns:p14="http://schemas.microsoft.com/office/powerpoint/2010/main" val="301144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6" y="934646"/>
            <a:ext cx="7332325" cy="835923"/>
          </a:xfrm>
        </p:spPr>
        <p:txBody>
          <a:bodyPr/>
          <a:lstStyle>
            <a:lvl1pPr>
              <a:defRPr/>
            </a:lvl1pPr>
          </a:lstStyle>
          <a:p>
            <a:r>
              <a:rPr lang="en-US"/>
              <a:t>HEADLINE – ARIAL BLACK – 24-18 PT</a:t>
            </a:r>
            <a:br>
              <a:rPr lang="en-US"/>
            </a:br>
            <a:r>
              <a:rPr lang="en-US"/>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7337871" cy="3546388"/>
          </a:xfrm>
        </p:spPr>
        <p:txBody>
          <a:bodyPr lIns="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7337392" cy="308113"/>
          </a:xfrm>
        </p:spPr>
        <p:txBody>
          <a:bodyPr anchor="ctr">
            <a:noAutofit/>
          </a:bodyPr>
          <a:lstStyle>
            <a:lvl1pPr>
              <a:buNone/>
              <a:defRPr sz="1600" b="0" i="0" spc="600">
                <a:latin typeface="Century Schoolbook" panose="02040604050505020304" pitchFamily="18" charset="0"/>
              </a:defRPr>
            </a:lvl1pPr>
          </a:lstStyle>
          <a:p>
            <a:r>
              <a:rPr lang="en-US"/>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F13A563-8D51-EC4B-B017-85D0F595C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70872" y="-1"/>
            <a:ext cx="2121128" cy="6091881"/>
          </a:xfrm>
          <a:prstGeom prst="rect">
            <a:avLst/>
          </a:prstGeom>
          <a:effectLst>
            <a:outerShdw blurRad="177800" dist="38100" dir="10800000" algn="r" rotWithShape="0">
              <a:prstClr val="black">
                <a:alpha val="40000"/>
              </a:prstClr>
            </a:outerShdw>
          </a:effectLst>
        </p:spPr>
      </p:pic>
      <p:sp>
        <p:nvSpPr>
          <p:cNvPr id="12" name="Picture Placeholder 11">
            <a:extLst>
              <a:ext uri="{FF2B5EF4-FFF2-40B4-BE49-F238E27FC236}">
                <a16:creationId xmlns:a16="http://schemas.microsoft.com/office/drawing/2014/main" id="{984E5678-EEBF-2943-AC85-646701F551EE}"/>
              </a:ext>
            </a:extLst>
          </p:cNvPr>
          <p:cNvSpPr>
            <a:spLocks noGrp="1"/>
          </p:cNvSpPr>
          <p:nvPr>
            <p:ph type="pic" sz="quarter" idx="14" hasCustomPrompt="1"/>
          </p:nvPr>
        </p:nvSpPr>
        <p:spPr>
          <a:xfrm>
            <a:off x="8241957" y="623888"/>
            <a:ext cx="3423822" cy="2304663"/>
          </a:xfrm>
          <a:solidFill>
            <a:schemeClr val="bg2"/>
          </a:solidFill>
        </p:spPr>
        <p:txBody>
          <a:bodyPr anchor="ctr"/>
          <a:lstStyle>
            <a:lvl1pPr algn="ctr">
              <a:buNone/>
              <a:defRPr sz="1600"/>
            </a:lvl1pPr>
          </a:lstStyle>
          <a:p>
            <a:r>
              <a:rPr lang="en-US"/>
              <a:t>Add Photo Here</a:t>
            </a:r>
          </a:p>
        </p:txBody>
      </p:sp>
      <p:sp>
        <p:nvSpPr>
          <p:cNvPr id="16" name="Picture Placeholder 11">
            <a:extLst>
              <a:ext uri="{FF2B5EF4-FFF2-40B4-BE49-F238E27FC236}">
                <a16:creationId xmlns:a16="http://schemas.microsoft.com/office/drawing/2014/main" id="{0ABD0B12-B3E5-3E40-9BD5-38C5280962EA}"/>
              </a:ext>
            </a:extLst>
          </p:cNvPr>
          <p:cNvSpPr>
            <a:spLocks noGrp="1"/>
          </p:cNvSpPr>
          <p:nvPr>
            <p:ph type="pic" sz="quarter" idx="15" hasCustomPrompt="1"/>
          </p:nvPr>
        </p:nvSpPr>
        <p:spPr>
          <a:xfrm>
            <a:off x="8241957" y="3280591"/>
            <a:ext cx="3423822" cy="2304663"/>
          </a:xfrm>
          <a:solidFill>
            <a:schemeClr val="bg2"/>
          </a:solidFill>
        </p:spPr>
        <p:txBody>
          <a:bodyPr anchor="ctr"/>
          <a:lstStyle>
            <a:lvl1pPr algn="ctr">
              <a:buNone/>
              <a:defRPr sz="1600"/>
            </a:lvl1pPr>
          </a:lstStyle>
          <a:p>
            <a:r>
              <a:rPr lang="en-US"/>
              <a:t>Add Photo Here</a:t>
            </a:r>
          </a:p>
        </p:txBody>
      </p:sp>
    </p:spTree>
    <p:extLst>
      <p:ext uri="{BB962C8B-B14F-4D97-AF65-F5344CB8AC3E}">
        <p14:creationId xmlns:p14="http://schemas.microsoft.com/office/powerpoint/2010/main" val="420431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7A7B35-B251-A746-9094-A0DBC03AB03C}"/>
              </a:ext>
            </a:extLst>
          </p:cNvPr>
          <p:cNvSpPr>
            <a:spLocks noGrp="1"/>
          </p:cNvSpPr>
          <p:nvPr>
            <p:ph type="title" hasCustomPrompt="1"/>
          </p:nvPr>
        </p:nvSpPr>
        <p:spPr>
          <a:xfrm>
            <a:off x="521027" y="934646"/>
            <a:ext cx="11098288" cy="835923"/>
          </a:xfrm>
        </p:spPr>
        <p:txBody>
          <a:bodyPr/>
          <a:lstStyle>
            <a:lvl1pPr>
              <a:defRPr/>
            </a:lvl1pPr>
          </a:lstStyle>
          <a:p>
            <a:r>
              <a:rPr lang="en-US"/>
              <a:t>HEADLINE – ARIAL BLACK – 24-18 PT</a:t>
            </a:r>
            <a:br>
              <a:rPr lang="en-US"/>
            </a:br>
            <a:r>
              <a:rPr lang="en-US"/>
              <a:t>1 or 2 LINES</a:t>
            </a:r>
          </a:p>
        </p:txBody>
      </p:sp>
      <p:sp>
        <p:nvSpPr>
          <p:cNvPr id="7" name="Content Placeholder 2">
            <a:extLst>
              <a:ext uri="{FF2B5EF4-FFF2-40B4-BE49-F238E27FC236}">
                <a16:creationId xmlns:a16="http://schemas.microsoft.com/office/drawing/2014/main" id="{E1BB17B6-49DA-154F-922D-E9BBADEF3FD6}"/>
              </a:ext>
            </a:extLst>
          </p:cNvPr>
          <p:cNvSpPr>
            <a:spLocks noGrp="1"/>
          </p:cNvSpPr>
          <p:nvPr>
            <p:ph idx="1"/>
          </p:nvPr>
        </p:nvSpPr>
        <p:spPr>
          <a:xfrm>
            <a:off x="521026" y="2038866"/>
            <a:ext cx="11106682" cy="3620529"/>
          </a:xfrm>
        </p:spPr>
        <p:txBody>
          <a:bodyPr lIns="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2">
            <a:extLst>
              <a:ext uri="{FF2B5EF4-FFF2-40B4-BE49-F238E27FC236}">
                <a16:creationId xmlns:a16="http://schemas.microsoft.com/office/drawing/2014/main" id="{22A59A23-5E4B-8C4F-98EB-E4779E2C8BF9}"/>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a:t>SINGLE LINE | ALL CAPS | 16-18PT</a:t>
            </a:r>
          </a:p>
        </p:txBody>
      </p:sp>
      <p:sp>
        <p:nvSpPr>
          <p:cNvPr id="9" name="Rectangle 8">
            <a:extLst>
              <a:ext uri="{FF2B5EF4-FFF2-40B4-BE49-F238E27FC236}">
                <a16:creationId xmlns:a16="http://schemas.microsoft.com/office/drawing/2014/main" id="{26840CC7-3002-FC43-9D6E-9045BDC90E83}"/>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2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2 Sectio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7FD774-94F9-3B41-BB91-BEE1ACFF72A4}"/>
              </a:ext>
            </a:extLst>
          </p:cNvPr>
          <p:cNvSpPr>
            <a:spLocks noGrp="1"/>
          </p:cNvSpPr>
          <p:nvPr>
            <p:ph type="body" idx="1"/>
          </p:nvPr>
        </p:nvSpPr>
        <p:spPr>
          <a:xfrm>
            <a:off x="1075038" y="1812741"/>
            <a:ext cx="502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68E34D-6966-D644-B2E6-D8BB46EABA71}"/>
              </a:ext>
            </a:extLst>
          </p:cNvPr>
          <p:cNvSpPr>
            <a:spLocks noGrp="1"/>
          </p:cNvSpPr>
          <p:nvPr>
            <p:ph sz="half" idx="2"/>
          </p:nvPr>
        </p:nvSpPr>
        <p:spPr>
          <a:xfrm>
            <a:off x="1075038" y="2636653"/>
            <a:ext cx="5020962" cy="2998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E03B69-5E2D-3B47-BB01-AFBE3BD6B2C2}"/>
              </a:ext>
            </a:extLst>
          </p:cNvPr>
          <p:cNvSpPr>
            <a:spLocks noGrp="1"/>
          </p:cNvSpPr>
          <p:nvPr>
            <p:ph type="body" sz="quarter" idx="3"/>
          </p:nvPr>
        </p:nvSpPr>
        <p:spPr>
          <a:xfrm>
            <a:off x="6395594" y="1812741"/>
            <a:ext cx="522372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5DDA1-02B1-3341-9D80-8DF498B6B82C}"/>
              </a:ext>
            </a:extLst>
          </p:cNvPr>
          <p:cNvSpPr>
            <a:spLocks noGrp="1"/>
          </p:cNvSpPr>
          <p:nvPr>
            <p:ph sz="quarter" idx="4"/>
          </p:nvPr>
        </p:nvSpPr>
        <p:spPr>
          <a:xfrm>
            <a:off x="6395594" y="2636654"/>
            <a:ext cx="5223721" cy="2998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BBFF6685-9E18-E742-8861-24773D334D30}"/>
              </a:ext>
            </a:extLst>
          </p:cNvPr>
          <p:cNvSpPr>
            <a:spLocks noGrp="1"/>
          </p:cNvSpPr>
          <p:nvPr>
            <p:ph type="title" hasCustomPrompt="1"/>
          </p:nvPr>
        </p:nvSpPr>
        <p:spPr>
          <a:xfrm>
            <a:off x="521027" y="934646"/>
            <a:ext cx="11098288" cy="835923"/>
          </a:xfrm>
        </p:spPr>
        <p:txBody>
          <a:bodyPr/>
          <a:lstStyle>
            <a:lvl1pPr>
              <a:defRPr/>
            </a:lvl1pPr>
          </a:lstStyle>
          <a:p>
            <a:r>
              <a:rPr lang="en-US"/>
              <a:t>HEADLINE – ARIAL BLACK – ALL CAPS – 24 - 18 PT</a:t>
            </a:r>
            <a:br>
              <a:rPr lang="en-US"/>
            </a:br>
            <a:r>
              <a:rPr lang="en-US"/>
              <a:t>1 OR 2 LINES</a:t>
            </a:r>
          </a:p>
        </p:txBody>
      </p:sp>
      <p:sp>
        <p:nvSpPr>
          <p:cNvPr id="11" name="Content Placeholder 12">
            <a:extLst>
              <a:ext uri="{FF2B5EF4-FFF2-40B4-BE49-F238E27FC236}">
                <a16:creationId xmlns:a16="http://schemas.microsoft.com/office/drawing/2014/main" id="{0A5A8DBF-5144-6441-880F-BE5BE5D0441D}"/>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a:t>SINGLE LINE | ALL CAPS | 16-18PT</a:t>
            </a:r>
          </a:p>
        </p:txBody>
      </p:sp>
      <p:sp>
        <p:nvSpPr>
          <p:cNvPr id="12" name="Rectangle 11">
            <a:extLst>
              <a:ext uri="{FF2B5EF4-FFF2-40B4-BE49-F238E27FC236}">
                <a16:creationId xmlns:a16="http://schemas.microsoft.com/office/drawing/2014/main" id="{616BF27D-BF90-9D42-A1FA-2AFFD504F6FE}"/>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423BCF-4254-8946-91DC-101BEFA61D63}"/>
              </a:ext>
            </a:extLst>
          </p:cNvPr>
          <p:cNvPicPr>
            <a:picLocks noChangeAspect="1"/>
          </p:cNvPicPr>
          <p:nvPr userDrawn="1"/>
        </p:nvPicPr>
        <p:blipFill>
          <a:blip r:embed="rId15"/>
          <a:stretch>
            <a:fillRect/>
          </a:stretch>
        </p:blipFill>
        <p:spPr>
          <a:xfrm>
            <a:off x="0" y="0"/>
            <a:ext cx="12206181" cy="6865977"/>
          </a:xfrm>
          <a:prstGeom prst="rect">
            <a:avLst/>
          </a:prstGeom>
        </p:spPr>
      </p:pic>
      <p:sp>
        <p:nvSpPr>
          <p:cNvPr id="13" name="Rectangle 12">
            <a:extLst>
              <a:ext uri="{FF2B5EF4-FFF2-40B4-BE49-F238E27FC236}">
                <a16:creationId xmlns:a16="http://schemas.microsoft.com/office/drawing/2014/main" id="{BE355938-9341-EC4F-AB1D-D8797670FA3E}"/>
              </a:ext>
            </a:extLst>
          </p:cNvPr>
          <p:cNvSpPr/>
          <p:nvPr userDrawn="1"/>
        </p:nvSpPr>
        <p:spPr>
          <a:xfrm>
            <a:off x="0" y="6081823"/>
            <a:ext cx="12192004" cy="776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C195DD-7AB5-694A-90B9-B8A17DE2DCD8}"/>
              </a:ext>
            </a:extLst>
          </p:cNvPr>
          <p:cNvPicPr>
            <a:picLocks noChangeAspect="1"/>
          </p:cNvPicPr>
          <p:nvPr userDrawn="1"/>
        </p:nvPicPr>
        <p:blipFill>
          <a:blip r:embed="rId16"/>
          <a:stretch>
            <a:fillRect/>
          </a:stretch>
        </p:blipFill>
        <p:spPr>
          <a:xfrm>
            <a:off x="8502709" y="6121797"/>
            <a:ext cx="3542212" cy="696228"/>
          </a:xfrm>
          <a:prstGeom prst="rect">
            <a:avLst/>
          </a:prstGeom>
        </p:spPr>
      </p:pic>
      <p:sp>
        <p:nvSpPr>
          <p:cNvPr id="2" name="Title Placeholder 1">
            <a:extLst>
              <a:ext uri="{FF2B5EF4-FFF2-40B4-BE49-F238E27FC236}">
                <a16:creationId xmlns:a16="http://schemas.microsoft.com/office/drawing/2014/main" id="{A04275FA-71D2-5241-AFB1-EF81E4191CDD}"/>
              </a:ext>
            </a:extLst>
          </p:cNvPr>
          <p:cNvSpPr>
            <a:spLocks noGrp="1"/>
          </p:cNvSpPr>
          <p:nvPr>
            <p:ph type="title"/>
          </p:nvPr>
        </p:nvSpPr>
        <p:spPr>
          <a:xfrm>
            <a:off x="511087" y="934646"/>
            <a:ext cx="10842713" cy="8359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6F8093-0A15-C54A-B2FE-8E7FAEF409D3}"/>
              </a:ext>
            </a:extLst>
          </p:cNvPr>
          <p:cNvSpPr>
            <a:spLocks noGrp="1"/>
          </p:cNvSpPr>
          <p:nvPr>
            <p:ph type="body" idx="1"/>
          </p:nvPr>
        </p:nvSpPr>
        <p:spPr>
          <a:xfrm>
            <a:off x="939114" y="1825625"/>
            <a:ext cx="10414686" cy="37966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1076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7" r:id="rId4"/>
    <p:sldLayoutId id="2147483650" r:id="rId5"/>
    <p:sldLayoutId id="2147483659" r:id="rId6"/>
    <p:sldLayoutId id="2147483658" r:id="rId7"/>
    <p:sldLayoutId id="2147483652" r:id="rId8"/>
    <p:sldLayoutId id="2147483653" r:id="rId9"/>
    <p:sldLayoutId id="2147483655" r:id="rId10"/>
    <p:sldLayoutId id="2147483654" r:id="rId11"/>
    <p:sldLayoutId id="2147483656" r:id="rId12"/>
    <p:sldLayoutId id="2147483661" r:id="rId13"/>
  </p:sldLayoutIdLst>
  <p:txStyles>
    <p:titleStyle>
      <a:lvl1pPr algn="l" defTabSz="914400" rtl="0" eaLnBrk="1" latinLnBrk="0" hangingPunct="1">
        <a:lnSpc>
          <a:spcPct val="90000"/>
        </a:lnSpc>
        <a:spcBef>
          <a:spcPct val="0"/>
        </a:spcBef>
        <a:buNone/>
        <a:defRPr sz="2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A1F247-27AD-B74B-B692-F8DB6634674D}"/>
              </a:ext>
            </a:extLst>
          </p:cNvPr>
          <p:cNvSpPr>
            <a:spLocks noGrp="1"/>
          </p:cNvSpPr>
          <p:nvPr>
            <p:ph type="body" sz="quarter" idx="14"/>
          </p:nvPr>
        </p:nvSpPr>
        <p:spPr/>
        <p:txBody>
          <a:bodyPr/>
          <a:lstStyle/>
          <a:p>
            <a:r>
              <a:rPr lang="en-US" b="1"/>
              <a:t>Symposium Hour Five</a:t>
            </a:r>
          </a:p>
        </p:txBody>
      </p:sp>
      <p:sp>
        <p:nvSpPr>
          <p:cNvPr id="6" name="Title 5">
            <a:extLst>
              <a:ext uri="{FF2B5EF4-FFF2-40B4-BE49-F238E27FC236}">
                <a16:creationId xmlns:a16="http://schemas.microsoft.com/office/drawing/2014/main" id="{03A51330-C2DA-7747-AA19-010D1975BF18}"/>
              </a:ext>
            </a:extLst>
          </p:cNvPr>
          <p:cNvSpPr>
            <a:spLocks noGrp="1"/>
          </p:cNvSpPr>
          <p:nvPr>
            <p:ph type="ctrTitle"/>
          </p:nvPr>
        </p:nvSpPr>
        <p:spPr/>
        <p:txBody>
          <a:bodyPr/>
          <a:lstStyle/>
          <a:p>
            <a:r>
              <a:rPr lang="en-US" dirty="0">
                <a:cs typeface="Arial"/>
              </a:rPr>
              <a:t>Discrimination in Claims and C&amp;P Exams</a:t>
            </a:r>
          </a:p>
        </p:txBody>
      </p:sp>
      <p:sp>
        <p:nvSpPr>
          <p:cNvPr id="8" name="Subtitle 7">
            <a:extLst>
              <a:ext uri="{FF2B5EF4-FFF2-40B4-BE49-F238E27FC236}">
                <a16:creationId xmlns:a16="http://schemas.microsoft.com/office/drawing/2014/main" id="{C98B81FE-38AB-594D-B31F-AB853B4B223D}"/>
              </a:ext>
            </a:extLst>
          </p:cNvPr>
          <p:cNvSpPr>
            <a:spLocks noGrp="1"/>
          </p:cNvSpPr>
          <p:nvPr>
            <p:ph type="subTitle" idx="1"/>
          </p:nvPr>
        </p:nvSpPr>
        <p:spPr/>
        <p:txBody>
          <a:bodyPr vert="horz" lIns="91440" tIns="45720" rIns="91440" bIns="45720" rtlCol="0" anchor="t">
            <a:normAutofit/>
          </a:bodyPr>
          <a:lstStyle/>
          <a:p>
            <a:r>
              <a:rPr lang="en-US">
                <a:latin typeface="Century Schoolbook"/>
              </a:rPr>
              <a:t>The Story of Veteran Reginald (Reggie) Waxter, Comments by  Dr. Amy Beebe and Amy Odom. Esq.</a:t>
            </a:r>
          </a:p>
        </p:txBody>
      </p:sp>
    </p:spTree>
    <p:extLst>
      <p:ext uri="{BB962C8B-B14F-4D97-AF65-F5344CB8AC3E}">
        <p14:creationId xmlns:p14="http://schemas.microsoft.com/office/powerpoint/2010/main" val="57296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7" y="259185"/>
            <a:ext cx="6868630" cy="835923"/>
          </a:xfrm>
        </p:spPr>
        <p:txBody>
          <a:bodyPr>
            <a:normAutofit/>
          </a:bodyPr>
          <a:lstStyle/>
          <a:p>
            <a:r>
              <a:rPr lang="en-US">
                <a:cs typeface="Arial"/>
              </a:rPr>
              <a:t>HISTORY OF DICRIMINATION </a:t>
            </a:r>
          </a:p>
        </p:txBody>
      </p:sp>
      <p:sp>
        <p:nvSpPr>
          <p:cNvPr id="3" name="Content Placeholder 2">
            <a:extLst>
              <a:ext uri="{FF2B5EF4-FFF2-40B4-BE49-F238E27FC236}">
                <a16:creationId xmlns:a16="http://schemas.microsoft.com/office/drawing/2014/main" id="{BAA9CD00-FC57-714B-BF17-24C14AA67536}"/>
              </a:ext>
            </a:extLst>
          </p:cNvPr>
          <p:cNvSpPr>
            <a:spLocks noGrp="1"/>
          </p:cNvSpPr>
          <p:nvPr>
            <p:ph idx="1"/>
          </p:nvPr>
        </p:nvSpPr>
        <p:spPr>
          <a:xfrm>
            <a:off x="521027" y="943307"/>
            <a:ext cx="6444544" cy="3732213"/>
          </a:xfrm>
        </p:spPr>
        <p:txBody>
          <a:bodyPr vert="horz" lIns="457200" tIns="45720" rIns="91440" bIns="45720" rtlCol="0" anchor="t">
            <a:noAutofit/>
          </a:bodyPr>
          <a:lstStyle/>
          <a:p>
            <a:pPr>
              <a:lnSpc>
                <a:spcPct val="100000"/>
              </a:lnSpc>
            </a:pPr>
            <a:r>
              <a:rPr lang="en-US" sz="2000" b="1"/>
              <a:t>Civil Rights Era</a:t>
            </a:r>
          </a:p>
          <a:p>
            <a:pPr lvl="1">
              <a:lnSpc>
                <a:spcPct val="100000"/>
              </a:lnSpc>
            </a:pPr>
            <a:r>
              <a:rPr lang="en-US" sz="2000"/>
              <a:t>As it relates to the Navy, black sailors were typically assigned to the less desirable jobs</a:t>
            </a:r>
          </a:p>
          <a:p>
            <a:pPr lvl="1">
              <a:lnSpc>
                <a:spcPct val="100000"/>
              </a:lnSpc>
            </a:pPr>
            <a:r>
              <a:rPr lang="en-US" sz="2000"/>
              <a:t>Numerous race riots aboard Navy ships: Kitty Hawk, Constellation, Hassayampa, etc.</a:t>
            </a:r>
          </a:p>
          <a:p>
            <a:pPr lvl="1">
              <a:lnSpc>
                <a:spcPct val="100000"/>
              </a:lnSpc>
            </a:pPr>
            <a:r>
              <a:rPr lang="en-US" sz="2000"/>
              <a:t>Treatment in service reflected in treatment after service</a:t>
            </a:r>
          </a:p>
          <a:p>
            <a:pPr>
              <a:lnSpc>
                <a:spcPct val="100000"/>
              </a:lnSpc>
            </a:pPr>
            <a:r>
              <a:rPr lang="en-US" sz="2000" b="1"/>
              <a:t>Modern Day</a:t>
            </a:r>
          </a:p>
          <a:p>
            <a:pPr lvl="1">
              <a:lnSpc>
                <a:spcPct val="100000"/>
              </a:lnSpc>
            </a:pPr>
            <a:r>
              <a:rPr lang="en-US" sz="2000"/>
              <a:t>While the gap continues to close, some of the same discriminatory factors are still present</a:t>
            </a:r>
          </a:p>
          <a:p>
            <a:pPr lvl="1">
              <a:lnSpc>
                <a:spcPct val="100000"/>
              </a:lnSpc>
            </a:pPr>
            <a:r>
              <a:rPr lang="en-US" sz="2000"/>
              <a:t>The residual effect of past discrimination is that the majority of economically disadvantaged veterans, those with little support or access to services, are veterans of color.</a:t>
            </a:r>
            <a:endParaRPr lang="en-US" sz="2000" b="1"/>
          </a:p>
          <a:p>
            <a:pPr marL="457200" lvl="1" indent="0">
              <a:lnSpc>
                <a:spcPct val="100000"/>
              </a:lnSpc>
              <a:buNone/>
            </a:pPr>
            <a:endParaRPr lang="en-US" sz="2000"/>
          </a:p>
        </p:txBody>
      </p:sp>
      <p:pic>
        <p:nvPicPr>
          <p:cNvPr id="4100" name="Picture 4" descr="American civil rights movement | Definition, Protests, Activists, &amp; Facts |  Britannica">
            <a:extLst>
              <a:ext uri="{FF2B5EF4-FFF2-40B4-BE49-F238E27FC236}">
                <a16:creationId xmlns:a16="http://schemas.microsoft.com/office/drawing/2014/main" id="{322DAF8B-026C-4F47-6E6D-DC694DDB4256}"/>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3928" b="39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16FC52B-7100-5A4F-925D-4BDC9E6F2124}"/>
              </a:ext>
            </a:extLst>
          </p:cNvPr>
          <p:cNvSpPr>
            <a:spLocks noGrp="1"/>
          </p:cNvSpPr>
          <p:nvPr>
            <p:ph sz="quarter" idx="13"/>
          </p:nvPr>
        </p:nvSpPr>
        <p:spPr>
          <a:xfrm flipV="1">
            <a:off x="526221" y="15040"/>
            <a:ext cx="6292805" cy="272458"/>
          </a:xfrm>
        </p:spPr>
        <p:txBody>
          <a:bodyPr/>
          <a:lstStyle/>
          <a:p>
            <a:endParaRPr lang="en-US"/>
          </a:p>
        </p:txBody>
      </p:sp>
    </p:spTree>
    <p:extLst>
      <p:ext uri="{BB962C8B-B14F-4D97-AF65-F5344CB8AC3E}">
        <p14:creationId xmlns:p14="http://schemas.microsoft.com/office/powerpoint/2010/main" val="9786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a:cs typeface="Arial"/>
              </a:rPr>
              <a:t>Is Mr. Waxter's Experience Isolated and Atypical?</a:t>
            </a:r>
            <a:endParaRPr lang="en-US"/>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p:txBody>
          <a:bodyPr vert="horz" lIns="457200" tIns="45720" rIns="91440" bIns="45720" rtlCol="0" anchor="t">
            <a:normAutofit/>
          </a:bodyPr>
          <a:lstStyle/>
          <a:p>
            <a:pPr algn="l" rtl="0" fontAlgn="base">
              <a:buFont typeface="Arial" panose="020B0604020202020204" pitchFamily="34" charset="0"/>
              <a:buChar char="•"/>
            </a:pPr>
            <a:r>
              <a:rPr lang="en-US" sz="2000" b="0" i="0" u="none" strike="noStrike">
                <a:solidFill>
                  <a:srgbClr val="000000"/>
                </a:solidFill>
                <a:effectLst/>
                <a:latin typeface="Arial"/>
                <a:cs typeface="Arial"/>
              </a:rPr>
              <a:t>Marx, </a:t>
            </a:r>
            <a:r>
              <a:rPr lang="en-US" sz="2000" b="0" i="0" u="none" strike="noStrike" err="1">
                <a:solidFill>
                  <a:srgbClr val="000000"/>
                </a:solidFill>
                <a:effectLst/>
                <a:latin typeface="Arial"/>
                <a:cs typeface="Arial"/>
              </a:rPr>
              <a:t>Rebitzer</a:t>
            </a:r>
            <a:r>
              <a:rPr lang="en-US" sz="2000" b="0" i="0" u="none" strike="noStrike">
                <a:solidFill>
                  <a:srgbClr val="000000"/>
                </a:solidFill>
                <a:effectLst/>
                <a:latin typeface="Arial"/>
                <a:cs typeface="Arial"/>
              </a:rPr>
              <a:t>, Bovin, Guilbert, Moshier, Gallagher, Holowka, Rosen, Kean, </a:t>
            </a:r>
            <a:r>
              <a:rPr lang="en-US" sz="2000" b="0" i="1" u="none" strike="noStrike">
                <a:solidFill>
                  <a:srgbClr val="000000"/>
                </a:solidFill>
                <a:effectLst/>
                <a:latin typeface="Arial"/>
                <a:cs typeface="Arial"/>
              </a:rPr>
              <a:t>The Influence of Veteran Race and Psychometric Testing on Veterans Affairs Posttraumatic Stress Disorder (PTSD) </a:t>
            </a:r>
            <a:r>
              <a:rPr lang="en-US" sz="2000" b="0" i="1" u="none" strike="noStrike" err="1">
                <a:solidFill>
                  <a:srgbClr val="000000"/>
                </a:solidFill>
                <a:effectLst/>
                <a:latin typeface="Arial"/>
                <a:cs typeface="Arial"/>
              </a:rPr>
              <a:t>Disablity</a:t>
            </a:r>
            <a:r>
              <a:rPr lang="en-US" sz="2000" b="0" i="1" u="none" strike="noStrike">
                <a:solidFill>
                  <a:srgbClr val="000000"/>
                </a:solidFill>
                <a:effectLst/>
                <a:latin typeface="Arial"/>
                <a:cs typeface="Arial"/>
              </a:rPr>
              <a:t> Exam Outcomes</a:t>
            </a:r>
            <a:r>
              <a:rPr lang="en-US" sz="2000" b="0" i="0">
                <a:solidFill>
                  <a:srgbClr val="000000"/>
                </a:solidFill>
                <a:effectLst/>
                <a:latin typeface="Arial"/>
                <a:cs typeface="Arial"/>
              </a:rPr>
              <a:t>​</a:t>
            </a:r>
          </a:p>
          <a:p>
            <a:pPr marL="457200" lvl="1" indent="0" fontAlgn="base">
              <a:buNone/>
            </a:pPr>
            <a:r>
              <a:rPr lang="en-US" sz="2000" b="0" i="0" u="none" strike="noStrike">
                <a:solidFill>
                  <a:srgbClr val="000000"/>
                </a:solidFill>
                <a:effectLst/>
                <a:latin typeface="Arial"/>
                <a:cs typeface="Arial"/>
              </a:rPr>
              <a:t>"Black veterans were significantly less likely than White veterans to receive a PTSD diagnosis from their C&amp;P examiner. . . ."</a:t>
            </a:r>
            <a:r>
              <a:rPr lang="en-US" sz="2000" b="0" i="0">
                <a:solidFill>
                  <a:srgbClr val="000000"/>
                </a:solidFill>
                <a:effectLst/>
                <a:latin typeface="Arial"/>
                <a:cs typeface="Arial"/>
              </a:rPr>
              <a:t>​</a:t>
            </a:r>
          </a:p>
          <a:p>
            <a:pPr fontAlgn="base"/>
            <a:r>
              <a:rPr lang="en-US" sz="2000">
                <a:solidFill>
                  <a:srgbClr val="000000"/>
                </a:solidFill>
                <a:latin typeface="Arial"/>
                <a:cs typeface="Arial"/>
              </a:rPr>
              <a:t> </a:t>
            </a:r>
            <a:r>
              <a:rPr lang="en-US" sz="2000" b="0" i="0" u="none" strike="noStrike">
                <a:solidFill>
                  <a:srgbClr val="000000"/>
                </a:solidFill>
                <a:effectLst/>
                <a:latin typeface="Arial"/>
                <a:cs typeface="Arial"/>
              </a:rPr>
              <a:t>Yale Class Action</a:t>
            </a:r>
            <a:r>
              <a:rPr lang="en-US" sz="2000" b="0" i="0">
                <a:solidFill>
                  <a:srgbClr val="000000"/>
                </a:solidFill>
                <a:effectLst/>
                <a:latin typeface="Arial"/>
                <a:cs typeface="Arial"/>
              </a:rPr>
              <a:t>​</a:t>
            </a:r>
            <a:r>
              <a:rPr lang="en-US" sz="2000">
                <a:solidFill>
                  <a:srgbClr val="000000"/>
                </a:solidFill>
                <a:latin typeface="Arial"/>
                <a:cs typeface="Arial"/>
              </a:rPr>
              <a:t> - Conley Monk - "statistically </a:t>
            </a:r>
            <a:r>
              <a:rPr lang="en-US" sz="2000" err="1">
                <a:solidFill>
                  <a:srgbClr val="000000"/>
                </a:solidFill>
                <a:latin typeface="Arial"/>
                <a:cs typeface="Arial"/>
              </a:rPr>
              <a:t>significat</a:t>
            </a:r>
            <a:r>
              <a:rPr lang="en-US" sz="2000">
                <a:solidFill>
                  <a:srgbClr val="000000"/>
                </a:solidFill>
                <a:latin typeface="Arial"/>
                <a:cs typeface="Arial"/>
              </a:rPr>
              <a:t> difference in VA disability compensation claim determinations based on race from 2001 to 2020"</a:t>
            </a:r>
            <a:endParaRPr lang="en-US" sz="2000" b="0" i="0">
              <a:solidFill>
                <a:srgbClr val="000000"/>
              </a:solidFill>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1180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normAutofit/>
          </a:bodyPr>
          <a:lstStyle/>
          <a:p>
            <a:r>
              <a:rPr lang="en-US">
                <a:cs typeface="Arial"/>
              </a:rPr>
              <a:t>Other cases of discrimination in the military? Is Mr. Waxter alone?</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p:txBody>
          <a:bodyPr vert="horz" lIns="457200" tIns="45720" rIns="91440" bIns="45720" rtlCol="0" anchor="t">
            <a:normAutofit fontScale="92500" lnSpcReduction="20000"/>
          </a:bodyPr>
          <a:lstStyle/>
          <a:p>
            <a:pPr marL="0" indent="0" fontAlgn="base">
              <a:buNone/>
            </a:pPr>
            <a:r>
              <a:rPr lang="en-US" sz="2200" dirty="0">
                <a:solidFill>
                  <a:srgbClr val="000000"/>
                </a:solidFill>
                <a:latin typeface="Arial"/>
                <a:cs typeface="Arial"/>
              </a:rPr>
              <a:t> Evan R. </a:t>
            </a:r>
            <a:r>
              <a:rPr lang="en-US" sz="2200" dirty="0" err="1">
                <a:solidFill>
                  <a:srgbClr val="000000"/>
                </a:solidFill>
                <a:latin typeface="Arial"/>
                <a:cs typeface="Arial"/>
              </a:rPr>
              <a:t>Seamone</a:t>
            </a:r>
            <a:r>
              <a:rPr lang="en-US" sz="2200" dirty="0">
                <a:solidFill>
                  <a:srgbClr val="000000"/>
                </a:solidFill>
                <a:latin typeface="Arial"/>
                <a:cs typeface="Arial"/>
              </a:rPr>
              <a:t>, </a:t>
            </a:r>
            <a:r>
              <a:rPr lang="en-US" sz="2200" i="1" dirty="0">
                <a:solidFill>
                  <a:srgbClr val="000000"/>
                </a:solidFill>
                <a:latin typeface="Arial"/>
                <a:cs typeface="Arial"/>
              </a:rPr>
              <a:t>Disability Compensation for the Psychological Impact of Race Discrimination: Lessons from the Board of Veterans’ Appeals asserts the following:</a:t>
            </a:r>
            <a:endParaRPr lang="en-US" sz="2200" i="1" dirty="0">
              <a:solidFill>
                <a:srgbClr val="000000"/>
              </a:solidFill>
              <a:latin typeface="Arial" panose="020B0604020202020204" pitchFamily="34" charset="0"/>
              <a:cs typeface="Arial" panose="020B0604020202020204" pitchFamily="34" charset="0"/>
            </a:endParaRPr>
          </a:p>
          <a:p>
            <a:pPr lvl="1" fontAlgn="base"/>
            <a:r>
              <a:rPr lang="en-US" sz="2200" dirty="0">
                <a:latin typeface="Arial"/>
                <a:cs typeface="Arial"/>
              </a:rPr>
              <a:t>Documented trends from over 1 million Board decisions from 1993-2019</a:t>
            </a:r>
          </a:p>
          <a:p>
            <a:pPr lvl="1" fontAlgn="base"/>
            <a:r>
              <a:rPr lang="en-US" sz="2200" dirty="0">
                <a:latin typeface="Arial"/>
                <a:cs typeface="Arial"/>
              </a:rPr>
              <a:t>Through 2015, VA denied more discrimination claims than it granted</a:t>
            </a:r>
          </a:p>
          <a:p>
            <a:pPr lvl="2" fontAlgn="base"/>
            <a:r>
              <a:rPr lang="en-US" sz="2200" dirty="0">
                <a:latin typeface="Arial"/>
                <a:cs typeface="Arial"/>
              </a:rPr>
              <a:t>Veterans had greater success if alleging anxiety or depression instead of PTSD for discrimination </a:t>
            </a:r>
          </a:p>
          <a:p>
            <a:pPr lvl="2" fontAlgn="base"/>
            <a:r>
              <a:rPr lang="en-US" sz="2200" dirty="0">
                <a:latin typeface="Arial"/>
                <a:cs typeface="Arial"/>
              </a:rPr>
              <a:t>Greater success if multiple mental health disorders </a:t>
            </a:r>
          </a:p>
          <a:p>
            <a:pPr lvl="2" fontAlgn="base"/>
            <a:r>
              <a:rPr lang="en-US" sz="2200" dirty="0">
                <a:latin typeface="Arial"/>
                <a:cs typeface="Arial"/>
              </a:rPr>
              <a:t>Biggest hurdle – meeting “trauma” requirement </a:t>
            </a:r>
          </a:p>
          <a:p>
            <a:pPr lvl="2" fontAlgn="base"/>
            <a:r>
              <a:rPr lang="en-US" sz="2200" dirty="0">
                <a:latin typeface="Arial"/>
                <a:cs typeface="Arial"/>
              </a:rPr>
              <a:t>Other hurdle – VA regulatory requirement for independent corroborating evidence that the discriminatory event occurred, not required for other mental health disorders </a:t>
            </a:r>
          </a:p>
          <a:p>
            <a:pPr lvl="2" fontAlgn="base"/>
            <a:r>
              <a:rPr lang="en-US" sz="2200" dirty="0">
                <a:latin typeface="Arial"/>
                <a:cs typeface="Arial"/>
              </a:rPr>
              <a:t>Over two dozen BVA decisions contained “sanitized” descriptions of the discriminatory events </a:t>
            </a:r>
          </a:p>
          <a:p>
            <a:pPr marL="457200" lvl="1" indent="0" fontAlgn="base">
              <a:buNone/>
            </a:pPr>
            <a:r>
              <a:rPr lang="en-US" sz="2200" dirty="0">
                <a:latin typeface="Arial"/>
                <a:cs typeface="Arial"/>
              </a:rPr>
              <a:t> * In 2017, </a:t>
            </a:r>
            <a:r>
              <a:rPr lang="en-US" sz="2200" dirty="0" err="1">
                <a:latin typeface="Arial"/>
                <a:cs typeface="Arial"/>
              </a:rPr>
              <a:t>Seamone</a:t>
            </a:r>
            <a:r>
              <a:rPr lang="en-US" sz="2200" dirty="0">
                <a:latin typeface="Arial"/>
                <a:cs typeface="Arial"/>
              </a:rPr>
              <a:t> found approval rates increased </a:t>
            </a:r>
          </a:p>
          <a:p>
            <a:pPr lvl="1" fontAlgn="base"/>
            <a:endParaRPr lang="en-US" sz="2000" b="0">
              <a:solidFill>
                <a:srgbClr val="000000"/>
              </a:solidFill>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9651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a:cs typeface="Arial"/>
              </a:rPr>
              <a:t> FIXES?</a:t>
            </a:r>
            <a:endParaRPr lang="en-US"/>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p:txBody>
          <a:bodyPr vert="horz" lIns="457200" tIns="45720" rIns="91440" bIns="45720" rtlCol="0" anchor="t">
            <a:normAutofit/>
          </a:bodyPr>
          <a:lstStyle/>
          <a:p>
            <a:pPr fontAlgn="base"/>
            <a:r>
              <a:rPr lang="en-US" sz="2000" dirty="0" err="1">
                <a:solidFill>
                  <a:srgbClr val="000000"/>
                </a:solidFill>
                <a:latin typeface="Arial"/>
                <a:cs typeface="Arial"/>
              </a:rPr>
              <a:t>Seamone</a:t>
            </a:r>
            <a:r>
              <a:rPr lang="en-US" sz="2000" dirty="0">
                <a:solidFill>
                  <a:srgbClr val="000000"/>
                </a:solidFill>
                <a:latin typeface="Arial"/>
                <a:cs typeface="Arial"/>
              </a:rPr>
              <a:t> Recommendations to discuss:</a:t>
            </a:r>
            <a:endParaRPr lang="en-US" sz="2000" b="0" i="0" u="none" strike="noStrike" dirty="0">
              <a:solidFill>
                <a:srgbClr val="000000"/>
              </a:solidFill>
              <a:effectLst/>
              <a:latin typeface="Arial"/>
              <a:cs typeface="Arial"/>
            </a:endParaRPr>
          </a:p>
          <a:p>
            <a:pPr lvl="1" fontAlgn="base"/>
            <a:r>
              <a:rPr lang="en-US" sz="2000" dirty="0">
                <a:solidFill>
                  <a:srgbClr val="000000"/>
                </a:solidFill>
                <a:latin typeface="Arial"/>
                <a:cs typeface="Arial"/>
              </a:rPr>
              <a:t>J</a:t>
            </a:r>
            <a:r>
              <a:rPr lang="en-US" sz="2000" b="0" i="0" u="none" strike="noStrike" dirty="0">
                <a:solidFill>
                  <a:srgbClr val="000000"/>
                </a:solidFill>
                <a:effectLst/>
                <a:latin typeface="Arial"/>
                <a:cs typeface="Arial"/>
              </a:rPr>
              <a:t>udges should ”articulate specific facts in all discrimination cases to ensure that the public can accurately assess case trends.”</a:t>
            </a:r>
            <a:r>
              <a:rPr lang="en-US" sz="2000" dirty="0">
                <a:solidFill>
                  <a:srgbClr val="000000"/>
                </a:solidFill>
                <a:latin typeface="Arial"/>
                <a:cs typeface="Arial"/>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p>
            <a:pPr lvl="1" fontAlgn="base"/>
            <a:r>
              <a:rPr lang="en-US" sz="2000" dirty="0">
                <a:solidFill>
                  <a:srgbClr val="000000"/>
                </a:solidFill>
                <a:latin typeface="Arial"/>
                <a:cs typeface="Arial"/>
              </a:rPr>
              <a:t>M</a:t>
            </a:r>
            <a:r>
              <a:rPr lang="en-US" sz="2000" b="0" i="0" u="none" strike="noStrike" dirty="0">
                <a:solidFill>
                  <a:srgbClr val="000000"/>
                </a:solidFill>
                <a:effectLst/>
                <a:latin typeface="Arial"/>
                <a:cs typeface="Arial"/>
              </a:rPr>
              <a:t>ental health evaluators should “use established and objective psychiatric tests designed to measure the impact of racial discrimination, such as the Race-Based Traumatic Stress Symptom Scale or the UConn Racial/Ethnic Stress &amp; Trauma Survey</a:t>
            </a:r>
            <a:r>
              <a:rPr lang="en-US" sz="2000" dirty="0">
                <a:solidFill>
                  <a:srgbClr val="000000"/>
                </a:solidFill>
                <a:latin typeface="Arial"/>
                <a:cs typeface="Arial"/>
              </a:rPr>
              <a:t>.” </a:t>
            </a:r>
            <a:endParaRPr lang="en-US" sz="2000" b="0" i="0" u="none" strike="noStrike" dirty="0">
              <a:solidFill>
                <a:srgbClr val="000000"/>
              </a:solidFill>
              <a:effectLst/>
              <a:latin typeface="Arial" panose="020B0604020202020204" pitchFamily="34" charset="0"/>
              <a:cs typeface="Arial" panose="020B0604020202020204" pitchFamily="34" charset="0"/>
            </a:endParaRPr>
          </a:p>
          <a:p>
            <a:pPr lvl="1" fontAlgn="base"/>
            <a:r>
              <a:rPr lang="en-US" sz="2000" dirty="0">
                <a:solidFill>
                  <a:srgbClr val="000000"/>
                </a:solidFill>
                <a:latin typeface="Arial"/>
                <a:cs typeface="Arial"/>
              </a:rPr>
              <a:t>“(G)</a:t>
            </a:r>
            <a:r>
              <a:rPr lang="en-US" sz="2000" b="0" i="0" u="none" strike="noStrike" dirty="0" err="1">
                <a:solidFill>
                  <a:srgbClr val="000000"/>
                </a:solidFill>
                <a:effectLst/>
                <a:latin typeface="Arial"/>
                <a:cs typeface="Arial"/>
              </a:rPr>
              <a:t>reater</a:t>
            </a:r>
            <a:r>
              <a:rPr lang="en-US" sz="2000" b="0" i="0" u="none" strike="noStrike" dirty="0">
                <a:solidFill>
                  <a:srgbClr val="000000"/>
                </a:solidFill>
                <a:effectLst/>
                <a:latin typeface="Arial"/>
                <a:cs typeface="Arial"/>
              </a:rPr>
              <a:t> outreach to veterans to educate them that VA discrimination claims are not only winnable, but most likely to succeed at the present time." </a:t>
            </a:r>
            <a:r>
              <a:rPr lang="en-US" sz="2000" b="0" i="0" dirty="0">
                <a:solidFill>
                  <a:srgbClr val="000000"/>
                </a:solidFill>
                <a:effectLst/>
                <a:latin typeface="Arial"/>
                <a:cs typeface="Arial"/>
              </a:rPr>
              <a:t>​</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34615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D6772E4-EA76-561B-63C0-2C3B83E10D23}"/>
              </a:ext>
            </a:extLst>
          </p:cNvPr>
          <p:cNvSpPr txBox="1">
            <a:spLocks/>
          </p:cNvSpPr>
          <p:nvPr/>
        </p:nvSpPr>
        <p:spPr>
          <a:xfrm>
            <a:off x="603422" y="2760791"/>
            <a:ext cx="10985156" cy="1336417"/>
          </a:xfrm>
          <a:prstGeom prst="rect">
            <a:avLst/>
          </a:prstGeom>
        </p:spPr>
        <p:txBody>
          <a:bodyPr/>
          <a:lstStyle>
            <a:lvl1pPr algn="l" defTabSz="914400" rtl="0" eaLnBrk="1" latinLnBrk="0" hangingPunct="1">
              <a:lnSpc>
                <a:spcPct val="90000"/>
              </a:lnSpc>
              <a:spcBef>
                <a:spcPct val="0"/>
              </a:spcBef>
              <a:buNone/>
              <a:defRPr sz="2400" b="1" i="0" kern="1200">
                <a:solidFill>
                  <a:schemeClr val="tx1"/>
                </a:solidFill>
                <a:latin typeface="+mj-lt"/>
                <a:ea typeface="+mj-ea"/>
                <a:cs typeface="Arial" panose="020B0604020202020204" pitchFamily="34" charset="0"/>
              </a:defRPr>
            </a:lvl1pPr>
          </a:lstStyle>
          <a:p>
            <a:pPr algn="ctr"/>
            <a:r>
              <a:rPr lang="en-US" sz="3600"/>
              <a:t>Questions?</a:t>
            </a:r>
          </a:p>
        </p:txBody>
      </p:sp>
    </p:spTree>
    <p:extLst>
      <p:ext uri="{BB962C8B-B14F-4D97-AF65-F5344CB8AC3E}">
        <p14:creationId xmlns:p14="http://schemas.microsoft.com/office/powerpoint/2010/main" val="380354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1389-2623-8343-A012-186B4F388D02}"/>
              </a:ext>
            </a:extLst>
          </p:cNvPr>
          <p:cNvSpPr>
            <a:spLocks noGrp="1"/>
          </p:cNvSpPr>
          <p:nvPr>
            <p:ph type="title"/>
          </p:nvPr>
        </p:nvSpPr>
        <p:spPr>
          <a:xfrm>
            <a:off x="640080" y="5392209"/>
            <a:ext cx="10802983" cy="724747"/>
          </a:xfrm>
        </p:spPr>
        <p:txBody>
          <a:bodyPr vert="horz" lIns="91440" tIns="45720" rIns="91440" bIns="45720" rtlCol="0" anchor="ctr">
            <a:normAutofit/>
          </a:bodyPr>
          <a:lstStyle/>
          <a:p>
            <a:r>
              <a:rPr lang="en-US" sz="3200">
                <a:solidFill>
                  <a:schemeClr val="bg1"/>
                </a:solidFill>
                <a:cs typeface="+mj-cs"/>
              </a:rPr>
              <a:t>Is there Discrimination in VA Claims &amp; Exams?</a:t>
            </a:r>
          </a:p>
        </p:txBody>
      </p:sp>
      <p:pic>
        <p:nvPicPr>
          <p:cNvPr id="1030" name="Picture 6" descr="Challenging an Unfavorable C&amp;P Exam | Sean Kendall">
            <a:extLst>
              <a:ext uri="{FF2B5EF4-FFF2-40B4-BE49-F238E27FC236}">
                <a16:creationId xmlns:a16="http://schemas.microsoft.com/office/drawing/2014/main" id="{28C4CAD3-F022-5EE3-081E-C243A9CB5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68" r="-1" b="2042"/>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2818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3177-4960-2C46-B281-FB2E07265D9E}"/>
              </a:ext>
            </a:extLst>
          </p:cNvPr>
          <p:cNvSpPr>
            <a:spLocks noGrp="1"/>
          </p:cNvSpPr>
          <p:nvPr>
            <p:ph type="title"/>
          </p:nvPr>
        </p:nvSpPr>
        <p:spPr>
          <a:xfrm>
            <a:off x="723566" y="1636296"/>
            <a:ext cx="10515600" cy="2394284"/>
          </a:xfrm>
        </p:spPr>
        <p:txBody>
          <a:bodyPr/>
          <a:lstStyle/>
          <a:p>
            <a:r>
              <a:rPr lang="en-US"/>
              <a:t>Let’s look at Reggie </a:t>
            </a:r>
            <a:r>
              <a:rPr lang="en-US" err="1"/>
              <a:t>Waxter’s</a:t>
            </a:r>
            <a:r>
              <a:rPr lang="en-US"/>
              <a:t> Claim Process</a:t>
            </a:r>
          </a:p>
        </p:txBody>
      </p:sp>
      <p:sp>
        <p:nvSpPr>
          <p:cNvPr id="3" name="Text Placeholder 2">
            <a:extLst>
              <a:ext uri="{FF2B5EF4-FFF2-40B4-BE49-F238E27FC236}">
                <a16:creationId xmlns:a16="http://schemas.microsoft.com/office/drawing/2014/main" id="{616AF531-3232-424C-81FB-0029FA77A1D0}"/>
              </a:ext>
            </a:extLst>
          </p:cNvPr>
          <p:cNvSpPr>
            <a:spLocks noGrp="1"/>
          </p:cNvSpPr>
          <p:nvPr>
            <p:ph type="body" idx="1"/>
          </p:nvPr>
        </p:nvSpPr>
        <p:spPr/>
        <p:txBody>
          <a:bodyPr/>
          <a:lstStyle/>
          <a:p>
            <a:r>
              <a:rPr lang="en-US"/>
              <a:t>But first let’s look at the landscape in which his claim was processed</a:t>
            </a:r>
          </a:p>
        </p:txBody>
      </p:sp>
      <p:sp>
        <p:nvSpPr>
          <p:cNvPr id="4" name="Picture Placeholder 3">
            <a:extLst>
              <a:ext uri="{FF2B5EF4-FFF2-40B4-BE49-F238E27FC236}">
                <a16:creationId xmlns:a16="http://schemas.microsoft.com/office/drawing/2014/main" id="{3240F0EC-A064-8649-A160-D487D9AD00D5}"/>
              </a:ext>
            </a:extLst>
          </p:cNvPr>
          <p:cNvSpPr>
            <a:spLocks noGrp="1"/>
          </p:cNvSpPr>
          <p:nvPr>
            <p:ph type="pic" sz="quarter" idx="10"/>
          </p:nvPr>
        </p:nvSpPr>
        <p:spPr>
          <a:xfrm>
            <a:off x="0" y="-3376342"/>
            <a:ext cx="12192000" cy="3792739"/>
          </a:xfrm>
        </p:spPr>
      </p:sp>
    </p:spTree>
    <p:extLst>
      <p:ext uri="{BB962C8B-B14F-4D97-AF65-F5344CB8AC3E}">
        <p14:creationId xmlns:p14="http://schemas.microsoft.com/office/powerpoint/2010/main" val="173509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a:t>BENEFITS CLAIM HIERARCHY</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a:t>DISCRIMINATION IN C &amp; P EXAMS</a:t>
            </a:r>
          </a:p>
        </p:txBody>
      </p:sp>
      <p:pic>
        <p:nvPicPr>
          <p:cNvPr id="7" name="Picture 2">
            <a:extLst>
              <a:ext uri="{FF2B5EF4-FFF2-40B4-BE49-F238E27FC236}">
                <a16:creationId xmlns:a16="http://schemas.microsoft.com/office/drawing/2014/main" id="{CC885AB9-E36A-D020-5FAA-B11C2460C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34" y="1816907"/>
            <a:ext cx="10926732" cy="38177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ight Arrow 11">
            <a:extLst>
              <a:ext uri="{FF2B5EF4-FFF2-40B4-BE49-F238E27FC236}">
                <a16:creationId xmlns:a16="http://schemas.microsoft.com/office/drawing/2014/main" id="{3E5B55F1-4DC8-72D8-5EB9-AEEF03B24E78}"/>
              </a:ext>
            </a:extLst>
          </p:cNvPr>
          <p:cNvSpPr/>
          <p:nvPr/>
        </p:nvSpPr>
        <p:spPr>
          <a:xfrm rot="19469682" flipV="1">
            <a:off x="670514" y="3422773"/>
            <a:ext cx="4665375" cy="237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49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a:t>WAXTER CLAIM CHRONOLOGY &gt; C&amp;P EXAM</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p:txBody>
          <a:bodyPr>
            <a:normAutofit/>
          </a:bodyPr>
          <a:lstStyle/>
          <a:p>
            <a:pPr algn="l" rtl="0" fontAlgn="base">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2012 – Initial claim </a:t>
            </a:r>
            <a:r>
              <a:rPr lang="en-US" sz="2000" b="0" i="0">
                <a:solidFill>
                  <a:srgbClr val="000000"/>
                </a:solidFill>
                <a:effectLst/>
                <a:latin typeface="Arial" panose="020B0604020202020204" pitchFamily="34" charset="0"/>
                <a:cs typeface="Arial" panose="020B0604020202020204" pitchFamily="34" charset="0"/>
              </a:rPr>
              <a:t>​filed for PTSD</a:t>
            </a:r>
          </a:p>
          <a:p>
            <a:pPr algn="l" rtl="0" fontAlgn="base">
              <a:buFont typeface="Arial" panose="020B0604020202020204" pitchFamily="34" charset="0"/>
              <a:buChar char="•"/>
            </a:pPr>
            <a:r>
              <a:rPr lang="en-US" sz="2000" b="0" i="0" u="none" strike="noStrike">
                <a:solidFill>
                  <a:srgbClr val="000000"/>
                </a:solidFill>
                <a:effectLst/>
                <a:latin typeface="Arial" panose="020B0604020202020204" pitchFamily="34" charset="0"/>
                <a:cs typeface="Arial" panose="020B0604020202020204" pitchFamily="34" charset="0"/>
              </a:rPr>
              <a:t>2016 VA Examination</a:t>
            </a:r>
            <a:r>
              <a:rPr lang="en-US" sz="2000" b="0" i="0">
                <a:solidFill>
                  <a:srgbClr val="000000"/>
                </a:solidFill>
                <a:effectLst/>
                <a:latin typeface="Arial" panose="020B0604020202020204" pitchFamily="34" charset="0"/>
                <a:cs typeface="Arial" panose="020B0604020202020204" pitchFamily="34" charset="0"/>
              </a:rPr>
              <a:t>​</a:t>
            </a:r>
          </a:p>
          <a:p>
            <a:pPr lvl="1" fontAlgn="base"/>
            <a:r>
              <a:rPr lang="en-US" sz="2000" b="0" i="0" u="none" strike="noStrike">
                <a:solidFill>
                  <a:srgbClr val="000000"/>
                </a:solidFill>
                <a:effectLst/>
                <a:latin typeface="Arial" panose="020B0604020202020204" pitchFamily="34" charset="0"/>
                <a:cs typeface="Arial" panose="020B0604020202020204" pitchFamily="34" charset="0"/>
              </a:rPr>
              <a:t>Stated Stressors</a:t>
            </a:r>
            <a:endParaRPr lang="en-US" sz="2000" u="none" strike="noStrike">
              <a:solidFill>
                <a:srgbClr val="000000"/>
              </a:solidFill>
              <a:latin typeface="Arial" panose="020B0604020202020204" pitchFamily="34" charset="0"/>
              <a:cs typeface="Arial" panose="020B0604020202020204" pitchFamily="34" charset="0"/>
            </a:endParaRPr>
          </a:p>
          <a:p>
            <a:pPr lvl="2" fontAlgn="base"/>
            <a:r>
              <a:rPr lang="en-US" b="0" i="0" u="none" strike="noStrike">
                <a:solidFill>
                  <a:srgbClr val="000000"/>
                </a:solidFill>
                <a:effectLst/>
                <a:latin typeface="Arial" panose="020B0604020202020204" pitchFamily="34" charset="0"/>
                <a:cs typeface="Arial" panose="020B0604020202020204" pitchFamily="34" charset="0"/>
              </a:rPr>
              <a:t>(1) Involvement in a riot during service, leading to jail</a:t>
            </a:r>
            <a:endParaRPr lang="en-US" u="none" strike="noStrike">
              <a:solidFill>
                <a:srgbClr val="000000"/>
              </a:solidFill>
              <a:latin typeface="Arial" panose="020B0604020202020204" pitchFamily="34" charset="0"/>
              <a:cs typeface="Arial" panose="020B0604020202020204" pitchFamily="34" charset="0"/>
            </a:endParaRPr>
          </a:p>
          <a:p>
            <a:pPr lvl="2" fontAlgn="base"/>
            <a:r>
              <a:rPr lang="en-US" b="0" i="0" u="none" strike="noStrike">
                <a:solidFill>
                  <a:srgbClr val="000000"/>
                </a:solidFill>
                <a:effectLst/>
                <a:latin typeface="Arial" panose="020B0604020202020204" pitchFamily="34" charset="0"/>
                <a:cs typeface="Arial" panose="020B0604020202020204" pitchFamily="34" charset="0"/>
              </a:rPr>
              <a:t>(2) Witnessing a stabbing in prison</a:t>
            </a:r>
            <a:r>
              <a:rPr lang="en-US" b="0" i="0">
                <a:solidFill>
                  <a:srgbClr val="000000"/>
                </a:solidFill>
                <a:effectLst/>
                <a:latin typeface="Arial" panose="020B0604020202020204" pitchFamily="34" charset="0"/>
                <a:cs typeface="Arial" panose="020B0604020202020204" pitchFamily="34" charset="0"/>
              </a:rPr>
              <a:t>​</a:t>
            </a:r>
          </a:p>
          <a:p>
            <a:pPr lvl="2" fontAlgn="base"/>
            <a:r>
              <a:rPr lang="en-US" b="0" i="0" u="none" strike="noStrike">
                <a:solidFill>
                  <a:srgbClr val="000000"/>
                </a:solidFill>
                <a:effectLst/>
                <a:latin typeface="Arial" panose="020B0604020202020204" pitchFamily="34" charset="0"/>
                <a:cs typeface="Arial" panose="020B0604020202020204" pitchFamily="34" charset="0"/>
              </a:rPr>
              <a:t>(3) Being subjected to harassment by guards in prison</a:t>
            </a:r>
            <a:r>
              <a:rPr lang="en-US"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000" b="0" i="0">
                <a:solidFill>
                  <a:srgbClr val="000000"/>
                </a:solidFill>
                <a:effectLst/>
                <a:latin typeface="Arial" panose="020B0604020202020204" pitchFamily="34" charset="0"/>
                <a:cs typeface="Arial" panose="020B0604020202020204" pitchFamily="34" charset="0"/>
              </a:rPr>
              <a:t>Examiner analysis​</a:t>
            </a:r>
          </a:p>
          <a:p>
            <a:pPr lvl="1" fontAlgn="base"/>
            <a:r>
              <a:rPr lang="en-US" sz="2000" b="0" i="0" u="none" strike="noStrike">
                <a:solidFill>
                  <a:srgbClr val="000000"/>
                </a:solidFill>
                <a:effectLst/>
                <a:latin typeface="Arial" panose="020B0604020202020204" pitchFamily="34" charset="0"/>
                <a:cs typeface="Arial" panose="020B0604020202020204" pitchFamily="34" charset="0"/>
              </a:rPr>
              <a:t>Stressors (2) and (3) ar</a:t>
            </a:r>
            <a:r>
              <a:rPr lang="en-US" sz="2000">
                <a:solidFill>
                  <a:srgbClr val="000000"/>
                </a:solidFill>
                <a:latin typeface="Arial" panose="020B0604020202020204" pitchFamily="34" charset="0"/>
                <a:cs typeface="Arial" panose="020B0604020202020204" pitchFamily="34" charset="0"/>
              </a:rPr>
              <a:t>e the ones which underlie PTSD</a:t>
            </a:r>
          </a:p>
          <a:p>
            <a:pPr marL="0" indent="0">
              <a:lnSpc>
                <a:spcPct val="150000"/>
              </a:lnSpc>
              <a:buNone/>
            </a:pPr>
            <a:r>
              <a:rPr lang="en-US" sz="2000"/>
              <a:t>RESULT of EXAM: Reggie receives no benefits because…..</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a:t>DISCRIMINATION IN C &amp; P EXAMS</a:t>
            </a:r>
          </a:p>
        </p:txBody>
      </p:sp>
    </p:spTree>
    <p:extLst>
      <p:ext uri="{BB962C8B-B14F-4D97-AF65-F5344CB8AC3E}">
        <p14:creationId xmlns:p14="http://schemas.microsoft.com/office/powerpoint/2010/main" val="4383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71D678-A94F-044A-8F86-6B1EFA3CFA10}"/>
              </a:ext>
            </a:extLst>
          </p:cNvPr>
          <p:cNvSpPr>
            <a:spLocks noGrp="1"/>
          </p:cNvSpPr>
          <p:nvPr>
            <p:ph type="title"/>
          </p:nvPr>
        </p:nvSpPr>
        <p:spPr/>
        <p:txBody>
          <a:bodyPr/>
          <a:lstStyle/>
          <a:p>
            <a:r>
              <a:rPr lang="en-US"/>
              <a:t>WAXTER CLAIM CHRONOLOGY: BOARD DENIAL</a:t>
            </a:r>
          </a:p>
        </p:txBody>
      </p:sp>
      <p:sp>
        <p:nvSpPr>
          <p:cNvPr id="7" name="Content Placeholder 6">
            <a:extLst>
              <a:ext uri="{FF2B5EF4-FFF2-40B4-BE49-F238E27FC236}">
                <a16:creationId xmlns:a16="http://schemas.microsoft.com/office/drawing/2014/main" id="{19835F22-B333-CD4B-A952-8CFA7C07B441}"/>
              </a:ext>
            </a:extLst>
          </p:cNvPr>
          <p:cNvSpPr>
            <a:spLocks noGrp="1"/>
          </p:cNvSpPr>
          <p:nvPr>
            <p:ph sz="quarter" idx="13"/>
          </p:nvPr>
        </p:nvSpPr>
        <p:spPr/>
        <p:txBody>
          <a:bodyPr/>
          <a:lstStyle/>
          <a:p>
            <a:r>
              <a:rPr lang="en-US"/>
              <a:t>DISCRIMINATION IN C &amp; P EXAMS</a:t>
            </a:r>
          </a:p>
        </p:txBody>
      </p:sp>
      <p:sp>
        <p:nvSpPr>
          <p:cNvPr id="9" name="Content Placeholder 8">
            <a:extLst>
              <a:ext uri="{FF2B5EF4-FFF2-40B4-BE49-F238E27FC236}">
                <a16:creationId xmlns:a16="http://schemas.microsoft.com/office/drawing/2014/main" id="{41385DB6-08FF-5E7B-9232-4AA6C3CE9A04}"/>
              </a:ext>
            </a:extLst>
          </p:cNvPr>
          <p:cNvSpPr>
            <a:spLocks noGrp="1"/>
          </p:cNvSpPr>
          <p:nvPr>
            <p:ph sz="half" idx="2"/>
          </p:nvPr>
        </p:nvSpPr>
        <p:spPr>
          <a:xfrm>
            <a:off x="1066644" y="5012401"/>
            <a:ext cx="10552671" cy="1219434"/>
          </a:xfrm>
        </p:spPr>
        <p:txBody>
          <a:bodyPr>
            <a:normAutofit/>
          </a:bodyPr>
          <a:lstStyle/>
          <a:p>
            <a:pPr marL="0" indent="0">
              <a:buNone/>
            </a:pPr>
            <a:r>
              <a:rPr lang="en-US" b="0" i="0" u="none" strike="noStrike">
                <a:solidFill>
                  <a:srgbClr val="000000"/>
                </a:solidFill>
                <a:effectLst/>
                <a:latin typeface="Calibri" panose="020F0502020204030204" pitchFamily="34" charset="0"/>
              </a:rPr>
              <a:t>". . . </a:t>
            </a:r>
            <a:r>
              <a:rPr lang="en-US" b="1" i="0" u="none" strike="noStrike">
                <a:solidFill>
                  <a:srgbClr val="000000"/>
                </a:solidFill>
                <a:effectLst/>
                <a:latin typeface="Calibri" panose="020F0502020204030204" pitchFamily="34" charset="0"/>
              </a:rPr>
              <a:t>the weight of the evidence shows that the Veteran's PTSD relates to his experience of being incarcerated in Scotland—a period not considered to be active service under VA regulations."</a:t>
            </a:r>
            <a:endParaRPr lang="en-US" b="1"/>
          </a:p>
        </p:txBody>
      </p:sp>
      <p:grpSp>
        <p:nvGrpSpPr>
          <p:cNvPr id="2" name="Group 1">
            <a:extLst>
              <a:ext uri="{FF2B5EF4-FFF2-40B4-BE49-F238E27FC236}">
                <a16:creationId xmlns:a16="http://schemas.microsoft.com/office/drawing/2014/main" id="{A3BDEF9E-3017-314E-964C-E8C33BE2BD22}"/>
              </a:ext>
            </a:extLst>
          </p:cNvPr>
          <p:cNvGrpSpPr/>
          <p:nvPr/>
        </p:nvGrpSpPr>
        <p:grpSpPr>
          <a:xfrm>
            <a:off x="450938" y="1623819"/>
            <a:ext cx="5892041" cy="3302000"/>
            <a:chOff x="450938" y="1623819"/>
            <a:chExt cx="5892041" cy="3302000"/>
          </a:xfrm>
        </p:grpSpPr>
        <p:pic>
          <p:nvPicPr>
            <p:cNvPr id="3074" name="Picture 2">
              <a:extLst>
                <a:ext uri="{FF2B5EF4-FFF2-40B4-BE49-F238E27FC236}">
                  <a16:creationId xmlns:a16="http://schemas.microsoft.com/office/drawing/2014/main" id="{D662E208-2047-3CD4-2991-3F11B2385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38" y="1623819"/>
              <a:ext cx="5892041" cy="3302000"/>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a:extLst>
                <a:ext uri="{FF2B5EF4-FFF2-40B4-BE49-F238E27FC236}">
                  <a16:creationId xmlns:a16="http://schemas.microsoft.com/office/drawing/2014/main" id="{5CC37B9C-05D8-9E65-E242-CDB413E0CCA1}"/>
                </a:ext>
              </a:extLst>
            </p:cNvPr>
            <p:cNvSpPr/>
            <p:nvPr/>
          </p:nvSpPr>
          <p:spPr>
            <a:xfrm rot="18681014">
              <a:off x="307884" y="4088262"/>
              <a:ext cx="1065129" cy="17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6CB200B-9843-8BE0-7D2B-C63620D84747}"/>
              </a:ext>
            </a:extLst>
          </p:cNvPr>
          <p:cNvGrpSpPr/>
          <p:nvPr/>
        </p:nvGrpSpPr>
        <p:grpSpPr>
          <a:xfrm>
            <a:off x="7386452" y="1550994"/>
            <a:ext cx="4232863" cy="3304970"/>
            <a:chOff x="7386452" y="1550994"/>
            <a:chExt cx="4232863" cy="3304970"/>
          </a:xfrm>
        </p:grpSpPr>
        <p:pic>
          <p:nvPicPr>
            <p:cNvPr id="3076" name="Picture 4">
              <a:extLst>
                <a:ext uri="{FF2B5EF4-FFF2-40B4-BE49-F238E27FC236}">
                  <a16:creationId xmlns:a16="http://schemas.microsoft.com/office/drawing/2014/main" id="{829BF5BF-EB3D-8B68-4C42-90EC1E35B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452" y="1550994"/>
              <a:ext cx="4232863" cy="330497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D3E6594-F551-4E0E-4620-5D2C3175BFE3}"/>
                </a:ext>
              </a:extLst>
            </p:cNvPr>
            <p:cNvSpPr/>
            <p:nvPr/>
          </p:nvSpPr>
          <p:spPr>
            <a:xfrm>
              <a:off x="10591235" y="2542488"/>
              <a:ext cx="1028080" cy="1175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55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71D678-A94F-044A-8F86-6B1EFA3CFA10}"/>
              </a:ext>
            </a:extLst>
          </p:cNvPr>
          <p:cNvSpPr>
            <a:spLocks noGrp="1"/>
          </p:cNvSpPr>
          <p:nvPr>
            <p:ph type="title"/>
          </p:nvPr>
        </p:nvSpPr>
        <p:spPr>
          <a:xfrm>
            <a:off x="521027" y="469659"/>
            <a:ext cx="11098288" cy="835923"/>
          </a:xfrm>
        </p:spPr>
        <p:txBody>
          <a:bodyPr/>
          <a:lstStyle/>
          <a:p>
            <a:r>
              <a:rPr lang="en-US"/>
              <a:t>WAXTER CLAIM CHRONOLOGY: CAVC APPEAL AND REMAND (November 30, 2020)</a:t>
            </a:r>
          </a:p>
        </p:txBody>
      </p:sp>
      <p:sp>
        <p:nvSpPr>
          <p:cNvPr id="7" name="Content Placeholder 6">
            <a:extLst>
              <a:ext uri="{FF2B5EF4-FFF2-40B4-BE49-F238E27FC236}">
                <a16:creationId xmlns:a16="http://schemas.microsoft.com/office/drawing/2014/main" id="{19835F22-B333-CD4B-A952-8CFA7C07B441}"/>
              </a:ext>
            </a:extLst>
          </p:cNvPr>
          <p:cNvSpPr>
            <a:spLocks noGrp="1"/>
          </p:cNvSpPr>
          <p:nvPr>
            <p:ph sz="quarter" idx="13"/>
          </p:nvPr>
        </p:nvSpPr>
        <p:spPr>
          <a:xfrm>
            <a:off x="521027" y="161546"/>
            <a:ext cx="11101488" cy="308113"/>
          </a:xfrm>
        </p:spPr>
        <p:txBody>
          <a:bodyPr/>
          <a:lstStyle/>
          <a:p>
            <a:r>
              <a:rPr lang="en-US"/>
              <a:t>DISCRIMINATION IN C &amp; P EXAMS</a:t>
            </a:r>
          </a:p>
        </p:txBody>
      </p:sp>
      <p:sp>
        <p:nvSpPr>
          <p:cNvPr id="9" name="Content Placeholder 8">
            <a:extLst>
              <a:ext uri="{FF2B5EF4-FFF2-40B4-BE49-F238E27FC236}">
                <a16:creationId xmlns:a16="http://schemas.microsoft.com/office/drawing/2014/main" id="{41385DB6-08FF-5E7B-9232-4AA6C3CE9A04}"/>
              </a:ext>
            </a:extLst>
          </p:cNvPr>
          <p:cNvSpPr>
            <a:spLocks noGrp="1"/>
          </p:cNvSpPr>
          <p:nvPr>
            <p:ph sz="half" idx="2"/>
          </p:nvPr>
        </p:nvSpPr>
        <p:spPr>
          <a:xfrm>
            <a:off x="1066644" y="4481577"/>
            <a:ext cx="10552671" cy="1219434"/>
          </a:xfrm>
        </p:spPr>
        <p:txBody>
          <a:bodyPr>
            <a:noAutofit/>
          </a:bodyPr>
          <a:lstStyle/>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“The Board erred in failing to return the July 2016 examination for clarification.”</a:t>
            </a:r>
            <a:r>
              <a:rPr lang="en-US" sz="1800"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“The fact that the appellant has PTSD based on the stabbing he witnessed in prison </a:t>
            </a:r>
            <a:r>
              <a:rPr lang="en-US" sz="1800" b="0" i="1" u="none" strike="noStrike">
                <a:solidFill>
                  <a:srgbClr val="000000"/>
                </a:solidFill>
                <a:effectLst/>
                <a:latin typeface="Arial" panose="020B0604020202020204" pitchFamily="34" charset="0"/>
                <a:cs typeface="Arial" panose="020B0604020202020204" pitchFamily="34" charset="0"/>
              </a:rPr>
              <a:t>does not foreclose the possibility that the appellant may also have compensable PTSD related to the riot</a:t>
            </a:r>
            <a:r>
              <a:rPr lang="en-US" sz="1800" b="0" i="0" u="none" strike="noStrike">
                <a:solidFill>
                  <a:srgbClr val="000000"/>
                </a:solidFill>
                <a:effectLst/>
                <a:latin typeface="Arial" panose="020B0604020202020204" pitchFamily="34" charset="0"/>
                <a:cs typeface="Arial" panose="020B0604020202020204" pitchFamily="34" charset="0"/>
              </a:rPr>
              <a:t>.”</a:t>
            </a:r>
            <a:r>
              <a:rPr lang="en-US" sz="1800"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cs typeface="Arial" panose="020B0604020202020204" pitchFamily="34" charset="0"/>
              </a:rPr>
              <a:t>“The examiner did not answer the question whether the appellant’s distressing dreams, avoidance of crowds, and other symptoms related to the riot were sufficient to warrant a diagnosis.”</a:t>
            </a:r>
            <a:endParaRPr lang="en-US" sz="1800" b="0" i="0">
              <a:solidFill>
                <a:srgbClr val="000000"/>
              </a:solidFill>
              <a:effectLs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7622B2F-0BCE-190C-96EF-001504103E52}"/>
              </a:ext>
            </a:extLst>
          </p:cNvPr>
          <p:cNvGrpSpPr/>
          <p:nvPr/>
        </p:nvGrpSpPr>
        <p:grpSpPr>
          <a:xfrm>
            <a:off x="572685" y="1217248"/>
            <a:ext cx="5951195" cy="3096034"/>
            <a:chOff x="1701211" y="1047508"/>
            <a:chExt cx="4822669" cy="3096034"/>
          </a:xfrm>
        </p:grpSpPr>
        <p:pic>
          <p:nvPicPr>
            <p:cNvPr id="3074" name="Picture 2">
              <a:extLst>
                <a:ext uri="{FF2B5EF4-FFF2-40B4-BE49-F238E27FC236}">
                  <a16:creationId xmlns:a16="http://schemas.microsoft.com/office/drawing/2014/main" id="{D662E208-2047-3CD4-2991-3F11B2385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211" y="1047508"/>
              <a:ext cx="4822669" cy="3096034"/>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a:extLst>
                <a:ext uri="{FF2B5EF4-FFF2-40B4-BE49-F238E27FC236}">
                  <a16:creationId xmlns:a16="http://schemas.microsoft.com/office/drawing/2014/main" id="{5CC37B9C-05D8-9E65-E242-CDB413E0CCA1}"/>
                </a:ext>
              </a:extLst>
            </p:cNvPr>
            <p:cNvSpPr/>
            <p:nvPr/>
          </p:nvSpPr>
          <p:spPr>
            <a:xfrm rot="7947212">
              <a:off x="2012709" y="2731544"/>
              <a:ext cx="971021" cy="11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a:extLst>
              <a:ext uri="{FF2B5EF4-FFF2-40B4-BE49-F238E27FC236}">
                <a16:creationId xmlns:a16="http://schemas.microsoft.com/office/drawing/2014/main" id="{BD762A00-81A5-9D64-BF4C-58F6288E5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788" y="1156989"/>
            <a:ext cx="4512527" cy="309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8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71D678-A94F-044A-8F86-6B1EFA3CFA10}"/>
              </a:ext>
            </a:extLst>
          </p:cNvPr>
          <p:cNvSpPr>
            <a:spLocks noGrp="1"/>
          </p:cNvSpPr>
          <p:nvPr>
            <p:ph type="title"/>
          </p:nvPr>
        </p:nvSpPr>
        <p:spPr>
          <a:xfrm>
            <a:off x="485727" y="377598"/>
            <a:ext cx="11098288" cy="835923"/>
          </a:xfrm>
        </p:spPr>
        <p:txBody>
          <a:bodyPr/>
          <a:lstStyle/>
          <a:p>
            <a:r>
              <a:rPr lang="en-US"/>
              <a:t>WAXTER CLAIM CHRONOLOGY: BOARD FINALLY GRANTS CLAIM</a:t>
            </a:r>
          </a:p>
        </p:txBody>
      </p:sp>
      <p:sp>
        <p:nvSpPr>
          <p:cNvPr id="7" name="Content Placeholder 6">
            <a:extLst>
              <a:ext uri="{FF2B5EF4-FFF2-40B4-BE49-F238E27FC236}">
                <a16:creationId xmlns:a16="http://schemas.microsoft.com/office/drawing/2014/main" id="{19835F22-B333-CD4B-A952-8CFA7C07B441}"/>
              </a:ext>
            </a:extLst>
          </p:cNvPr>
          <p:cNvSpPr>
            <a:spLocks noGrp="1"/>
          </p:cNvSpPr>
          <p:nvPr>
            <p:ph sz="quarter" idx="13"/>
          </p:nvPr>
        </p:nvSpPr>
        <p:spPr>
          <a:xfrm>
            <a:off x="521027" y="161546"/>
            <a:ext cx="11101488" cy="308113"/>
          </a:xfrm>
        </p:spPr>
        <p:txBody>
          <a:bodyPr/>
          <a:lstStyle/>
          <a:p>
            <a:r>
              <a:rPr lang="en-US"/>
              <a:t>DISCRIMINATION IN C &amp; P EXAMS</a:t>
            </a:r>
          </a:p>
        </p:txBody>
      </p:sp>
      <p:sp>
        <p:nvSpPr>
          <p:cNvPr id="9" name="Content Placeholder 8">
            <a:extLst>
              <a:ext uri="{FF2B5EF4-FFF2-40B4-BE49-F238E27FC236}">
                <a16:creationId xmlns:a16="http://schemas.microsoft.com/office/drawing/2014/main" id="{41385DB6-08FF-5E7B-9232-4AA6C3CE9A04}"/>
              </a:ext>
            </a:extLst>
          </p:cNvPr>
          <p:cNvSpPr>
            <a:spLocks noGrp="1"/>
          </p:cNvSpPr>
          <p:nvPr>
            <p:ph sz="half" idx="2"/>
          </p:nvPr>
        </p:nvSpPr>
        <p:spPr>
          <a:xfrm>
            <a:off x="1066644" y="4224070"/>
            <a:ext cx="10552671" cy="1219434"/>
          </a:xfrm>
        </p:spPr>
        <p:txBody>
          <a:bodyPr>
            <a:noAutofit/>
          </a:bodyPr>
          <a:lstStyle/>
          <a:p>
            <a:pPr algn="l" rtl="0" fontAlgn="base">
              <a:buFont typeface="Arial" panose="020B0604020202020204" pitchFamily="34" charset="0"/>
              <a:buChar char="•"/>
            </a:pPr>
            <a:r>
              <a:rPr lang="en-US" sz="2200" b="0" i="0" u="none" strike="noStrike">
                <a:solidFill>
                  <a:srgbClr val="000000"/>
                </a:solidFill>
                <a:effectLst/>
                <a:latin typeface="Arial" panose="020B0604020202020204" pitchFamily="34" charset="0"/>
                <a:cs typeface="Arial" panose="020B0604020202020204" pitchFamily="34" charset="0"/>
              </a:rPr>
              <a:t>“The most recent examination was completed in May 2021 and the examiner found a single diagnosis of PTSD. In an addendum to the examination report, the examiner found that the Veteran's PTSD was more likely than not caused by his noted stressors, which are adequate to support the diagnosis and associated with his fear for his personal safety and witnessing the stabbing death of another."</a:t>
            </a:r>
            <a:r>
              <a:rPr lang="en-US" sz="2200" b="0" i="0">
                <a:solidFill>
                  <a:srgbClr val="000000"/>
                </a:solidFill>
                <a:effectLst/>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6B3B49D1-CC2B-7DB7-A2E8-89C8EB2E90B6}"/>
              </a:ext>
            </a:extLst>
          </p:cNvPr>
          <p:cNvGrpSpPr/>
          <p:nvPr/>
        </p:nvGrpSpPr>
        <p:grpSpPr>
          <a:xfrm>
            <a:off x="807523" y="1047508"/>
            <a:ext cx="5716358" cy="3096034"/>
            <a:chOff x="807523" y="1047508"/>
            <a:chExt cx="5716358" cy="3096034"/>
          </a:xfrm>
        </p:grpSpPr>
        <p:pic>
          <p:nvPicPr>
            <p:cNvPr id="3074" name="Picture 2">
              <a:extLst>
                <a:ext uri="{FF2B5EF4-FFF2-40B4-BE49-F238E27FC236}">
                  <a16:creationId xmlns:a16="http://schemas.microsoft.com/office/drawing/2014/main" id="{D662E208-2047-3CD4-2991-3F11B2385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23" y="1047508"/>
              <a:ext cx="5716358" cy="3096034"/>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a:extLst>
                <a:ext uri="{FF2B5EF4-FFF2-40B4-BE49-F238E27FC236}">
                  <a16:creationId xmlns:a16="http://schemas.microsoft.com/office/drawing/2014/main" id="{5CC37B9C-05D8-9E65-E242-CDB413E0CCA1}"/>
                </a:ext>
              </a:extLst>
            </p:cNvPr>
            <p:cNvSpPr/>
            <p:nvPr/>
          </p:nvSpPr>
          <p:spPr>
            <a:xfrm>
              <a:off x="914400" y="3182587"/>
              <a:ext cx="641268" cy="151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960D5073-36D2-ACD4-00AA-14CC4FCC2191}"/>
              </a:ext>
            </a:extLst>
          </p:cNvPr>
          <p:cNvGrpSpPr/>
          <p:nvPr/>
        </p:nvGrpSpPr>
        <p:grpSpPr>
          <a:xfrm>
            <a:off x="7131378" y="1047508"/>
            <a:ext cx="4574895" cy="3096034"/>
            <a:chOff x="7131378" y="1047508"/>
            <a:chExt cx="4574895" cy="3096034"/>
          </a:xfrm>
        </p:grpSpPr>
        <p:pic>
          <p:nvPicPr>
            <p:cNvPr id="8194" name="Picture 2">
              <a:extLst>
                <a:ext uri="{FF2B5EF4-FFF2-40B4-BE49-F238E27FC236}">
                  <a16:creationId xmlns:a16="http://schemas.microsoft.com/office/drawing/2014/main" id="{C75755EB-2336-8FD8-F444-D7C4D8E15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378" y="1047508"/>
              <a:ext cx="4574895" cy="30960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3CAC93-E727-94D4-799C-B0A830C48020}"/>
                </a:ext>
              </a:extLst>
            </p:cNvPr>
            <p:cNvSpPr/>
            <p:nvPr/>
          </p:nvSpPr>
          <p:spPr>
            <a:xfrm>
              <a:off x="10737669" y="2008591"/>
              <a:ext cx="881646" cy="15984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24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7" y="934646"/>
            <a:ext cx="6868630" cy="835923"/>
          </a:xfrm>
        </p:spPr>
        <p:txBody>
          <a:bodyPr>
            <a:normAutofit/>
          </a:bodyPr>
          <a:lstStyle/>
          <a:p>
            <a:r>
              <a:rPr lang="en-US"/>
              <a:t>HISTORY OF DICRIMINATION IN THE U.S. PENSION SYSTEM</a:t>
            </a:r>
          </a:p>
        </p:txBody>
      </p:sp>
      <p:sp>
        <p:nvSpPr>
          <p:cNvPr id="3" name="Content Placeholder 2">
            <a:extLst>
              <a:ext uri="{FF2B5EF4-FFF2-40B4-BE49-F238E27FC236}">
                <a16:creationId xmlns:a16="http://schemas.microsoft.com/office/drawing/2014/main" id="{BAA9CD00-FC57-714B-BF17-24C14AA67536}"/>
              </a:ext>
            </a:extLst>
          </p:cNvPr>
          <p:cNvSpPr>
            <a:spLocks noGrp="1"/>
          </p:cNvSpPr>
          <p:nvPr>
            <p:ph idx="1"/>
          </p:nvPr>
        </p:nvSpPr>
        <p:spPr>
          <a:xfrm>
            <a:off x="520701" y="1869017"/>
            <a:ext cx="6444544" cy="3732213"/>
          </a:xfrm>
        </p:spPr>
        <p:txBody>
          <a:bodyPr vert="horz" lIns="457200" tIns="45720" rIns="91440" bIns="45720" rtlCol="0" anchor="t">
            <a:noAutofit/>
          </a:bodyPr>
          <a:lstStyle/>
          <a:p>
            <a:pPr>
              <a:lnSpc>
                <a:spcPct val="100000"/>
              </a:lnSpc>
            </a:pPr>
            <a:r>
              <a:rPr lang="en-US" sz="2000" b="1"/>
              <a:t>Civil War: </a:t>
            </a:r>
            <a:r>
              <a:rPr lang="en-US" sz="2000"/>
              <a:t>Sven E. Wilson – </a:t>
            </a:r>
            <a:r>
              <a:rPr lang="en-US" sz="2000" i="1"/>
              <a:t>PREJUDICE &amp; POLICY</a:t>
            </a:r>
            <a:r>
              <a:rPr lang="en-US" sz="2000"/>
              <a:t> </a:t>
            </a:r>
            <a:r>
              <a:rPr lang="en-US" sz="2000" i="1"/>
              <a:t>Racial Discrimination in the Union Army Disability Pension System</a:t>
            </a:r>
          </a:p>
          <a:p>
            <a:pPr lvl="1">
              <a:lnSpc>
                <a:spcPct val="100000"/>
              </a:lnSpc>
            </a:pPr>
            <a:r>
              <a:rPr lang="en-US" sz="2000"/>
              <a:t>Sick and injured Black soldiers less likely to be hospitalized (lack of medical records)</a:t>
            </a:r>
          </a:p>
          <a:p>
            <a:pPr lvl="1">
              <a:lnSpc>
                <a:spcPct val="100000"/>
              </a:lnSpc>
            </a:pPr>
            <a:r>
              <a:rPr lang="en-US" sz="2000"/>
              <a:t>Lack of property and literacy resulting from slavery</a:t>
            </a:r>
          </a:p>
          <a:p>
            <a:pPr lvl="1">
              <a:lnSpc>
                <a:spcPct val="100000"/>
              </a:lnSpc>
            </a:pPr>
            <a:r>
              <a:rPr lang="en-US" sz="2000"/>
              <a:t>Race-neutral policies outweighed by prejudicial bias </a:t>
            </a:r>
          </a:p>
        </p:txBody>
      </p:sp>
      <p:sp>
        <p:nvSpPr>
          <p:cNvPr id="4" name="Content Placeholder 3">
            <a:extLst>
              <a:ext uri="{FF2B5EF4-FFF2-40B4-BE49-F238E27FC236}">
                <a16:creationId xmlns:a16="http://schemas.microsoft.com/office/drawing/2014/main" id="{138C1892-6FC0-7D4D-B616-9B0E1110A1B4}"/>
              </a:ext>
            </a:extLst>
          </p:cNvPr>
          <p:cNvSpPr>
            <a:spLocks noGrp="1"/>
          </p:cNvSpPr>
          <p:nvPr>
            <p:ph sz="quarter" idx="13"/>
          </p:nvPr>
        </p:nvSpPr>
        <p:spPr>
          <a:xfrm>
            <a:off x="526221" y="626165"/>
            <a:ext cx="6873376" cy="308113"/>
          </a:xfrm>
        </p:spPr>
        <p:txBody>
          <a:bodyPr/>
          <a:lstStyle/>
          <a:p>
            <a:r>
              <a:rPr lang="en-US"/>
              <a:t>DISCRIMINATION IN C &amp; P EXAMS</a:t>
            </a:r>
          </a:p>
        </p:txBody>
      </p:sp>
      <p:pic>
        <p:nvPicPr>
          <p:cNvPr id="2052" name="Picture 4" descr="1876 Civil War Military Pension Certificate John Wilson Jefferson IL $10  Month | eBay">
            <a:extLst>
              <a:ext uri="{FF2B5EF4-FFF2-40B4-BE49-F238E27FC236}">
                <a16:creationId xmlns:a16="http://schemas.microsoft.com/office/drawing/2014/main" id="{328AD6FD-644C-B66D-1F44-22954597DA06}"/>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644" r="6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izzou 2020">
      <a:dk1>
        <a:srgbClr val="000000"/>
      </a:dk1>
      <a:lt1>
        <a:srgbClr val="FFFFFF"/>
      </a:lt1>
      <a:dk2>
        <a:srgbClr val="8F8883"/>
      </a:dk2>
      <a:lt2>
        <a:srgbClr val="DAD4CC"/>
      </a:lt2>
      <a:accent1>
        <a:srgbClr val="F0B82C"/>
      </a:accent1>
      <a:accent2>
        <a:srgbClr val="1C5E90"/>
      </a:accent2>
      <a:accent3>
        <a:srgbClr val="BD5B2B"/>
      </a:accent3>
      <a:accent4>
        <a:srgbClr val="69901D"/>
      </a:accent4>
      <a:accent5>
        <a:srgbClr val="900000"/>
      </a:accent5>
      <a:accent6>
        <a:srgbClr val="D7D7D7"/>
      </a:accent6>
      <a:hlink>
        <a:srgbClr val="900000"/>
      </a:hlink>
      <a:folHlink>
        <a:srgbClr val="1C5E9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75625a43-5d8e-4f77-bae6-4ec798947545">
      <UserInfo>
        <DisplayName>Drake, Angela K.</DisplayName>
        <AccountId>8</AccountId>
        <AccountType/>
      </UserInfo>
    </SharedWithUsers>
    <MediaLengthInSeconds xmlns="09b355bd-9149-4f0d-9e6a-7cd16b3ed666" xsi:nil="true"/>
    <lcf76f155ced4ddcb4097134ff3c332f xmlns="09b355bd-9149-4f0d-9e6a-7cd16b3ed666">
      <Terms xmlns="http://schemas.microsoft.com/office/infopath/2007/PartnerControls"/>
    </lcf76f155ced4ddcb4097134ff3c332f>
    <TaxCatchAll xmlns="75625a43-5d8e-4f77-bae6-4ec7989475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2576DD51AEBE40BB93D2A1FD9B42DC" ma:contentTypeVersion="18" ma:contentTypeDescription="Create a new document." ma:contentTypeScope="" ma:versionID="7386a153c843dd1181e36fedc90e7856">
  <xsd:schema xmlns:xsd="http://www.w3.org/2001/XMLSchema" xmlns:xs="http://www.w3.org/2001/XMLSchema" xmlns:p="http://schemas.microsoft.com/office/2006/metadata/properties" xmlns:ns1="http://schemas.microsoft.com/sharepoint/v3" xmlns:ns2="75625a43-5d8e-4f77-bae6-4ec798947545" xmlns:ns3="09b355bd-9149-4f0d-9e6a-7cd16b3ed666" targetNamespace="http://schemas.microsoft.com/office/2006/metadata/properties" ma:root="true" ma:fieldsID="e05db7c3f016e783a55c5aea9af3ddd6" ns1:_="" ns2:_="" ns3:_="">
    <xsd:import namespace="http://schemas.microsoft.com/sharepoint/v3"/>
    <xsd:import namespace="75625a43-5d8e-4f77-bae6-4ec798947545"/>
    <xsd:import namespace="09b355bd-9149-4f0d-9e6a-7cd16b3ed6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25a43-5d8e-4f77-bae6-4ec7989475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cf7a9fc-9dfa-4a02-8683-9392fc016476}" ma:internalName="TaxCatchAll" ma:showField="CatchAllData" ma:web="75625a43-5d8e-4f77-bae6-4ec7989475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b355bd-9149-4f0d-9e6a-7cd16b3ed6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AEFDC-C27B-4DF2-9B2F-04E967986068}">
  <ds:schemaRefs>
    <ds:schemaRef ds:uri="http://schemas.microsoft.com/sharepoint/v3/contenttype/forms"/>
  </ds:schemaRefs>
</ds:datastoreItem>
</file>

<file path=customXml/itemProps2.xml><?xml version="1.0" encoding="utf-8"?>
<ds:datastoreItem xmlns:ds="http://schemas.openxmlformats.org/officeDocument/2006/customXml" ds:itemID="{E452D639-FD69-4C96-A8F7-C4E6C4005A55}">
  <ds:schemaRefs>
    <ds:schemaRef ds:uri="34073794-4788-47de-afc5-0aee9c62ac16"/>
    <ds:schemaRef ds:uri="5a3d2b04-9e94-4b37-93a7-04ddef2d4a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75625a43-5d8e-4f77-bae6-4ec798947545"/>
    <ds:schemaRef ds:uri="09b355bd-9149-4f0d-9e6a-7cd16b3ed666"/>
  </ds:schemaRefs>
</ds:datastoreItem>
</file>

<file path=customXml/itemProps3.xml><?xml version="1.0" encoding="utf-8"?>
<ds:datastoreItem xmlns:ds="http://schemas.openxmlformats.org/officeDocument/2006/customXml" ds:itemID="{4CFE914D-355C-4B1B-81E6-8D85823D5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625a43-5d8e-4f77-bae6-4ec798947545"/>
    <ds:schemaRef ds:uri="09b355bd-9149-4f0d-9e6a-7cd16b3ed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Century Schoolbook</vt:lpstr>
      <vt:lpstr>Office Theme</vt:lpstr>
      <vt:lpstr>Discrimination in Claims and C&amp;P Exams</vt:lpstr>
      <vt:lpstr>Is there Discrimination in VA Claims &amp; Exams?</vt:lpstr>
      <vt:lpstr>Let’s look at Reggie Waxter’s Claim Process</vt:lpstr>
      <vt:lpstr>BENEFITS CLAIM HIERARCHY</vt:lpstr>
      <vt:lpstr>WAXTER CLAIM CHRONOLOGY &gt; C&amp;P EXAM</vt:lpstr>
      <vt:lpstr>WAXTER CLAIM CHRONOLOGY: BOARD DENIAL</vt:lpstr>
      <vt:lpstr>WAXTER CLAIM CHRONOLOGY: CAVC APPEAL AND REMAND (November 30, 2020)</vt:lpstr>
      <vt:lpstr>WAXTER CLAIM CHRONOLOGY: BOARD FINALLY GRANTS CLAIM</vt:lpstr>
      <vt:lpstr>HISTORY OF DICRIMINATION IN THE U.S. PENSION SYSTEM</vt:lpstr>
      <vt:lpstr>HISTORY OF DICRIMINATION </vt:lpstr>
      <vt:lpstr>Is Mr. Waxter's Experience Isolated and Atypical?</vt:lpstr>
      <vt:lpstr>Other cases of discrimination in the military? Is Mr. Waxter alone?</vt:lpstr>
      <vt:lpstr> FIXES?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Church, Jessica</dc:creator>
  <cp:lastModifiedBy>Hurst, Nathan G.</cp:lastModifiedBy>
  <cp:revision>16</cp:revision>
  <dcterms:created xsi:type="dcterms:W3CDTF">2020-11-17T20:14:11Z</dcterms:created>
  <dcterms:modified xsi:type="dcterms:W3CDTF">2023-05-02T15:00:17Z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2200</vt:r8>
  </property>
  <property fmtid="{D5CDD505-2E9C-101B-9397-08002B2CF9AE}" pid="3" name="ContentTypeId">
    <vt:lpwstr>0x010100D02576DD51AEBE40BB93D2A1FD9B42DC</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y fmtid="{D5CDD505-2E9C-101B-9397-08002B2CF9AE}" pid="9" name="xd_Signature">
    <vt:bool>false</vt:bool>
  </property>
  <property fmtid="{D5CDD505-2E9C-101B-9397-08002B2CF9AE}" pid="10" name="xd_ProgID">
    <vt:lpwstr/>
  </property>
  <property fmtid="{D5CDD505-2E9C-101B-9397-08002B2CF9AE}" pid="11" name="_ColorHex">
    <vt:lpwstr/>
  </property>
  <property fmtid="{D5CDD505-2E9C-101B-9397-08002B2CF9AE}" pid="12" name="_Emoji">
    <vt:lpwstr/>
  </property>
  <property fmtid="{D5CDD505-2E9C-101B-9397-08002B2CF9AE}" pid="13" name="TemplateUrl">
    <vt:lpwstr/>
  </property>
  <property fmtid="{D5CDD505-2E9C-101B-9397-08002B2CF9AE}" pid="14" name="_ColorTag">
    <vt:lpwstr/>
  </property>
  <property fmtid="{D5CDD505-2E9C-101B-9397-08002B2CF9AE}" pid="15" name="TriggerFlowInfo">
    <vt:lpwstr/>
  </property>
</Properties>
</file>